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77" r:id="rId6"/>
    <p:sldId id="995" r:id="rId7"/>
    <p:sldId id="996" r:id="rId8"/>
    <p:sldId id="997" r:id="rId9"/>
    <p:sldId id="99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我们眼中的缤纷世界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一、审题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明确习作内容和要求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本次习作要求写我们最近观察时印象最深刻的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一位人物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一种事物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一件事情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我们应该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要细致一些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从事物的不同方面观察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注意事物的变化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用眼睛看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用耳朵听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还可以用手摸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用鼻子闻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有时还可以尝一尝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137306" y="19937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467112" y="31777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①②③④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二、读例文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读《我家的小狗》片段及批注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学习写作方法。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730" y="1374776"/>
            <a:ext cx="6144491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我教过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可是它连一个字母也没学会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不过它倒是挺爱上课的。我教它念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它叫得最欢。它准是在想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这是在说它自己呀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57212" y="1654852"/>
            <a:ext cx="37338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作者观察得真仔细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字的时候叫得最欢。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80385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方法引领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作者观察时除了看和听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还提到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它准是在想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这是在说它自己呀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这是作者对小狗认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字叫得最欢这一现象发生的原因进行的推测。加入这样的描写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文章变得更生动、有趣。所以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我们在写作时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不仅可以记录看到的、听到的情况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还可以加入自己的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6913" y="55221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联想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读《我爱故乡的杨梅》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整理作者的观察所得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学习写作方法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71045181"/>
              </p:ext>
            </p:extLst>
          </p:nvPr>
        </p:nvGraphicFramePr>
        <p:xfrm>
          <a:off x="381000" y="676392"/>
          <a:ext cx="11430000" cy="4196941"/>
        </p:xfrm>
        <a:graphic>
          <a:graphicData uri="http://schemas.openxmlformats.org/drawingml/2006/table">
            <a:tbl>
              <a:tblPr firstRow="1" firstCol="1" bandRow="1"/>
              <a:tblGrid>
                <a:gridCol w="1759527"/>
                <a:gridCol w="1070264"/>
                <a:gridCol w="8600209"/>
              </a:tblGrid>
              <a:tr h="10878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观察方法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杨梅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350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用眼睛看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圆圆的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8028" marR="18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9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杨梅成熟后小刺的变化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、变平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8028" marR="18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颜色变化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几乎变黑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8028" marR="18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咬开的果肉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8028" marR="18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40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用嘴巴尝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味道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没熟透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熟透后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甜津津的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但还有酸味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8028" marR="18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94532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方法引领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想要让观察结果更加详细丰富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可以调动多种感官观察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有时候还要持续观察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写出事物的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2613" y="1818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变软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70522" y="25443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淡红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52612" y="25443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深红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21264" y="32700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新鲜红嫩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86758" y="41284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又酸又甜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211140" y="5467094"/>
            <a:ext cx="81187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用眼睛看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用耳朵听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用手摸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用鼻子闻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用嘴巴尝一尝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062703" y="61040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变化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三、整理写作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提纲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47039"/>
            <a:ext cx="11430000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题目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交代观察对象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记录观察过程及自己的发现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写出观察的感受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512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四、观察图片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结合生活实际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记录观察所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78128"/>
            <a:ext cx="11430000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晴朗的天空下有一片漂亮的花园。花园里的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花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dirty="0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我看到了什么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。微风拂过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花儿们随着风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我看到了什么</a:t>
            </a:r>
            <a:r>
              <a:rPr lang="en-US" altLang="zh-CN" dirty="0">
                <a:solidFill>
                  <a:srgbClr val="000000"/>
                </a:solidFill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带来</a:t>
            </a:r>
            <a:r>
              <a:rPr lang="zh-CN" altLang="zh-CN" dirty="0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我闻到了什么</a:t>
            </a:r>
            <a:r>
              <a:rPr lang="en-US" altLang="zh-CN" dirty="0" smtClean="0">
                <a:solidFill>
                  <a:srgbClr val="000000"/>
                </a:solidFill>
              </a:rPr>
              <a:t>)</a:t>
            </a:r>
            <a:r>
              <a:rPr lang="en-US" altLang="zh-CN" dirty="0">
                <a:solidFill>
                  <a:srgbClr val="000000"/>
                </a:solidFill>
              </a:rPr>
              <a:t/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一群小蜜蜂在花丛间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我看到了什么</a:t>
            </a:r>
            <a:r>
              <a:rPr lang="en-US" altLang="zh-CN" dirty="0">
                <a:solidFill>
                  <a:srgbClr val="000000"/>
                </a:solidFill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翅膀急速振动发出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我听到了什么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。它们停在盛开的花朵上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汲取着晶莹的花蜜。这些忙碌的小身影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让我想到</a:t>
            </a:r>
            <a:r>
              <a:rPr lang="en-US" altLang="zh-CN" dirty="0" smtClean="0">
                <a:solidFill>
                  <a:srgbClr val="000000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zh-CN" dirty="0" smtClean="0">
                <a:solidFill>
                  <a:srgbClr val="000000"/>
                </a:solidFill>
                <a:cs typeface="宋体" panose="02010600030101010101" pitchFamily="2" charset="-122"/>
              </a:rPr>
              <a:t>⑥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我产生的联想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3097" y="559370"/>
            <a:ext cx="2025805" cy="14472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182" y="2678379"/>
            <a:ext cx="4673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开得正艳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五颜六色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美丽极了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96430" y="32419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轻轻舞动着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77685" y="32419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甜甜的花香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77673" y="37914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飞来飞去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19884" y="43458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嗡嗡的响声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62000" y="5376599"/>
            <a:ext cx="1104900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蜜蜂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真勤劳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忙忙碌碌只为酿出香甜的蜂蜜。我们要向勤劳的蜜蜂学习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29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409</Words>
  <Application>Microsoft Office PowerPoint</Application>
  <PresentationFormat>宽屏</PresentationFormat>
  <Paragraphs>56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2025-09-03T08:11:12Z</dcterms:modified>
</cp:coreProperties>
</file>