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96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古诗三首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521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60172"/>
            <a:ext cx="11430000" cy="335613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973028" y="23426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霜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8546548" y="23426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径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629080" y="42168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落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5044811" y="42168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寒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二、给加点词选择正确的解释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白云生处有人家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产生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诞生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不常见的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不熟悉的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知有儿童挑促织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织布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促膝交谈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蟋蟀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也叫蛐蛐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停车坐爱枫林晚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80665" y="208095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82101" y="319432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856173" y="319432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380665" y="4306150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02960" y="17765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502960" y="290329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02960" y="40092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湖水与月亮的清光交相辉映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没有风时湖面平静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刘禹锡《望洞庭》中的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描绘了洞庭湖的优美景色。秋天也是最容易引发乡愁的季节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叶绍翁《夜书所见》中的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写出了秋风撩动起诗人的思乡之情。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1757" y="215434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湖光秋月两相和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8676" y="215434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潭面无风镜未磨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20685" y="326526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萧萧梧叶送寒声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26430" y="326526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江上秋风动客情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939"/>
            <a:ext cx="39645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四、阅读古诗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55967" y="1527606"/>
            <a:ext cx="3242017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远上寒山石径斜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白云生处有人家。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停车坐爱枫林晚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霜叶红于二月花。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657110" y="1527606"/>
            <a:ext cx="3242017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荆溪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白石出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天寒红叶稀。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山路元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空翠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湿人衣。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02782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【注】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荆溪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本名长水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发源于陕西蓝田县。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本来。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空翠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山色苍翠而空明。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32124" y="1444247"/>
            <a:ext cx="0" cy="3583575"/>
          </a:xfrm>
          <a:prstGeom prst="line">
            <a:avLst/>
          </a:prstGeom>
          <a:ln w="38100">
            <a:solidFill>
              <a:srgbClr val="1594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09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两首诗都写到的景物有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白云、白石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山路、人家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红叶、山路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溪水、红叶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《山行》中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字写出了山路的绵长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字呼应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写出了山势的高而缓。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《山行》和《山中》都表达了诗人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73224" y="10078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997802" y="26993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远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04884" y="26993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59388" y="381162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对秋天美景的喜爱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选择对应诗句的序号填在图下的括号里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再完成后面的思考题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荆溪白石出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天寒红叶稀。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停车坐爱枫林晚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霜叶红于二月花。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思考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两首诗中的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字写出了当时的季节特点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结合诗句和图片中的景象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我认为《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》一诗描写的景象更接近冬天。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C3QXR01.eps" descr="id:214748747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6322" y="724510"/>
            <a:ext cx="5439356" cy="31068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1975" y="33752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58075" y="33752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85440" y="56612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山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4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263</Words>
  <Application>Microsoft Office PowerPoint</Application>
  <PresentationFormat>宽屏</PresentationFormat>
  <Paragraphs>72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方正书宋_GBK</vt:lpstr>
      <vt:lpstr>方正宋黑_GBK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2025-09-01T23:40:01Z</dcterms:modified>
</cp:coreProperties>
</file>