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5"/>
  </p:notesMasterIdLst>
  <p:sldIdLst>
    <p:sldId id="998" r:id="rId5"/>
    <p:sldId id="994" r:id="rId6"/>
    <p:sldId id="977" r:id="rId7"/>
    <p:sldId id="995" r:id="rId8"/>
    <p:sldId id="978" r:id="rId9"/>
    <p:sldId id="996" r:id="rId10"/>
    <p:sldId id="979" r:id="rId11"/>
    <p:sldId id="997" r:id="rId12"/>
    <p:sldId id="999" r:id="rId13"/>
    <p:sldId id="975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5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2025-09-03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emf"/><Relationship Id="rId4" Type="http://schemas.openxmlformats.org/officeDocument/2006/relationships/package" Target="../embeddings/Microsoft_Word___11.docx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17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海滨小城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6068"/>
            <a:ext cx="642675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一、给加点字选择正确的读音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画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上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en-US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✔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”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5725780"/>
              </p:ext>
            </p:extLst>
          </p:nvPr>
        </p:nvGraphicFramePr>
        <p:xfrm>
          <a:off x="479206" y="1945869"/>
          <a:ext cx="11275153" cy="29749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文档" r:id="rId4" imgW="4510061" imgH="1189968" progId="Word.Document.12">
                  <p:embed/>
                </p:oleObj>
              </mc:Choice>
              <mc:Fallback>
                <p:oleObj name="文档" r:id="rId4" imgW="4510061" imgH="118996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9206" y="1945869"/>
                        <a:ext cx="11275153" cy="29749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3974549" y="213869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897367" y="213869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927540" y="288932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563858" y="364344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972076" y="364344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0775"/>
            <a:ext cx="3246402" cy="5932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二、看拼音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词语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270190"/>
            <a:ext cx="11430000" cy="389234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34103" y="1889308"/>
            <a:ext cx="16850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棕</a:t>
            </a:r>
            <a:r>
              <a:rPr lang="en-US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    </a:t>
            </a:r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色</a:t>
            </a:r>
            <a:endParaRPr lang="zh-CN" altLang="en-US" sz="3600" dirty="0"/>
          </a:p>
        </p:txBody>
      </p:sp>
      <p:sp>
        <p:nvSpPr>
          <p:cNvPr id="5" name="矩形 4"/>
          <p:cNvSpPr/>
          <p:nvPr/>
        </p:nvSpPr>
        <p:spPr>
          <a:xfrm>
            <a:off x="7608476" y="1889308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帆</a:t>
            </a:r>
            <a:r>
              <a:rPr lang="en-US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   </a:t>
            </a:r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船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605002" y="3707717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渔</a:t>
            </a:r>
            <a:r>
              <a:rPr lang="en-US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   </a:t>
            </a:r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民</a:t>
            </a:r>
            <a:endParaRPr lang="zh-CN" altLang="en-US" sz="3600" dirty="0"/>
          </a:p>
        </p:txBody>
      </p:sp>
      <p:sp>
        <p:nvSpPr>
          <p:cNvPr id="7" name="矩形 6"/>
          <p:cNvSpPr/>
          <p:nvPr/>
        </p:nvSpPr>
        <p:spPr>
          <a:xfrm>
            <a:off x="8240405" y="3707717"/>
            <a:ext cx="16850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庭</a:t>
            </a:r>
            <a:r>
              <a:rPr lang="en-US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    </a:t>
            </a:r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院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2623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三、按要求完成句子练习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这里的孩子见得多了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都不去理睬这些贝壳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贝壳只好寂寞地躺在那里。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仿写拟人句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花儿昂起了头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和太阳打招呼。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船队一靠岸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海滩上就喧闹起来。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用加点词语造句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我一回到家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就先写作业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1380664" y="3722716"/>
            <a:ext cx="46679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endParaRPr lang="zh-CN" altLang="en-US" sz="2200" dirty="0">
              <a:solidFill>
                <a:schemeClr val="tx1"/>
              </a:solidFill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623017" y="3722716"/>
            <a:ext cx="46679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endParaRPr lang="zh-CN" altLang="en-US" sz="2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四、课文描绘了海滨小城的美丽景色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请分别给段落拟一个小标题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自然段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海上风景图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自然段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             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              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     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自然段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自然段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自然段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77836" y="2080600"/>
            <a:ext cx="2033155" cy="23329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海边风景图　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庭院红云图　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公园榕树图　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小城街道图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48332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五、阅读短文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完成练习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泉城济南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人们说到济南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就会想到济南的七十二泉。这些泉有的白浪翻滚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好像银花盛开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有的晶莹剔透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好像明珠散落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有的声音洪大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听起来如狮虎吼叫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有的声音低细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听起来如秋雨沙沙。这些泉中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珍珠泉、五龙潭、黑虎泉和趵突泉各具特色。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珍珠泉清澈见底。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泉水从地下往上涌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真像一串串珍珠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在阳光的照射下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那珠串忽聚忽散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忽断忽续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忽急忽缓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仿佛有一只神奇的手把它们拎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līn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到了水面上来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五龙潭由五处泉水汇注而成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所以人们称它为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五龙潭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。在五龙潭的周围还有月牙泉、悬清泉、古温泉等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组成了五龙潭泉群。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黑虎泉的源头就在悬崖下的洞穴中。泉口是用石头雕成的三个老虎头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泉水便从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老虎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的口里不断地喷吐出来。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众多泉中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趵突泉尤其让人难忘。它在趵突泉公园里。一个开阔的方形泉池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差不多占了大半个公园。池里的水很清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游鱼水藻都可以看得清清楚楚。泉池正中有三股清泉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咕嘟咕嘟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地从泉底往上冒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如同三堆白雪。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济南的泉水天下闻名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所以人们称济南为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泉城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304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济南的泉中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和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各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具特色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短文第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段是围绕哪句话写的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请你用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在文中画出来。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wavy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众多泉中</a:t>
            </a:r>
            <a:r>
              <a:rPr lang="en-US" altLang="zh-CN" u="wavy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趵突泉尤其让人难忘</a:t>
            </a:r>
            <a:r>
              <a:rPr lang="zh-CN" altLang="zh-CN" u="wavy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人们称济南为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泉城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是因为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文中画横线的句子把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比作了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。像这样的句子我也会写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             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                                            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从短文中挑选一句你喜欢的句子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抄写在下面的横线上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在阳光的照射下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那珠串忽聚忽散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忽断忽续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忽急忽缓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仿佛有一只神奇的手把它们拎到了水面上来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25767" y="400667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珍珠泉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976686" y="400667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五龙潭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971740" y="400667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黑虎泉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729255" y="400667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趵突泉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607628" y="2057686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济南的泉水天下闻名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139606" y="2611472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向上涌出的泉水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8729255" y="261147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一串串珍珠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170779" y="3165258"/>
            <a:ext cx="64492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那随风摇曳的柳树</a:t>
            </a:r>
            <a:r>
              <a:rPr lang="en-US" altLang="zh-CN" dirty="0">
                <a:solidFill>
                  <a:srgbClr val="FF0000"/>
                </a:solidFill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像一个害羞的小姑娘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2499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8" grpId="0"/>
      <p:bldP spid="9" grpId="0"/>
      <p:bldP spid="10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292</TotalTime>
  <Words>515</Words>
  <Application>Microsoft Office PowerPoint</Application>
  <PresentationFormat>宽屏</PresentationFormat>
  <Paragraphs>62</Paragraphs>
  <Slides>10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9" baseType="lpstr">
      <vt:lpstr>MS Mincho</vt:lpstr>
      <vt:lpstr>NEU-BZ-S92</vt:lpstr>
      <vt:lpstr>等线</vt:lpstr>
      <vt:lpstr>方正书宋_GBK</vt:lpstr>
      <vt:lpstr>方正宋黑_GBK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120</cp:revision>
  <dcterms:created xsi:type="dcterms:W3CDTF">2023-06-16T14:45:50Z</dcterms:created>
  <dcterms:modified xsi:type="dcterms:W3CDTF">2025-09-03T08:21:36Z</dcterms:modified>
</cp:coreProperties>
</file>