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79" r:id="rId10"/>
    <p:sldId id="997" r:id="rId11"/>
    <p:sldId id="99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9*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犟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龟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64267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8713595"/>
              </p:ext>
            </p:extLst>
          </p:nvPr>
        </p:nvGraphicFramePr>
        <p:xfrm>
          <a:off x="479206" y="2066661"/>
          <a:ext cx="11275153" cy="2230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4" imgW="4510061" imgH="892296" progId="Word.Document.12">
                  <p:embed/>
                </p:oleObj>
              </mc:Choice>
              <mc:Fallback>
                <p:oleObj name="文档" r:id="rId4" imgW="4510061" imgH="8922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2066661"/>
                        <a:ext cx="11275153" cy="2230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4462921" y="228624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0369" y="304478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55132" y="375339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31653" y="375339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二、选词填空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有史以来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满怀信心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日夜不停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居高临下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亮亮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地对我说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这次比赛他一定能够拿到第一名。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黄河仿佛从天际而来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地向前奔流。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这部电影票房成绩是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最出色的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创造了新的票房纪录。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他站在高高的山峰上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感受到了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的感觉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整个世界似乎都在他的脚下。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7766" y="20659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44712" y="259956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51193" y="316704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78657" y="371104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三、根据课文内容完成练习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听说乌龟陶陶要去参加狮王的婚礼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蜘蛛哈哈大笑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关于这个情节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说法不正确的一项是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蜘蛛为陶陶有了远大的目标感到高兴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蜘蛛认为陶陶慢得出奇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不可能赶得上婚礼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蜘蛛嘲笑陶陶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认为她的想法不切实际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陶陶听了壁虎的话之后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她会怎么做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你为什么这样想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陶陶会继续前行到达宫殿。因为文中她说过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我的决定是不可改变的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她有坚定的决心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不会更改既定目标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所以她会不断向着目标前进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869114" y="197297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14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小老鼠去海边旅行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一只小老鼠对他的父母说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他要到海边去旅行。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这太可怕了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他的父母一齐叫道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外面到处都有危险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你可千万不能去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我已经下定决心了。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小老鼠坚定地说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我从来没有看过大海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我早该去了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无论如何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谁也改变不了我的主意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既然我们已无法阻止你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他的父母说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希望你路上小心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天边刚升起第一缕霞光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小老鼠就出发了。没走多远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他就遇到了危险。一只猫从树后跳出来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我要吃掉你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幸亏旁边还有一条窄窄的小路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小老鼠逃走了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但他的一截尾巴不幸被猫咬断了。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小老鼠又先后遇上了狗和老鹰。他不仅被狗追赶得迷了路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还被老鹰啄了一身伤。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选自《世界著名童话大系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列那狐偷鱼》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70741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小老鼠到海边去旅行的路上遇到了哪些危险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被猫咬断尾巴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被狗追赶得迷了路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被老鹰啄了一身伤。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请一边读文章一边预测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顺着故事情节去猜想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小老鼠在满身伤痕后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会作出怎样的决定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小老鼠会继续前行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到达海边旅行。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请你展开想象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预测一下故事的结局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写一写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小老鼠继续向前走着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艰难地翻过了一座大山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他终于看见了大海。一排排海浪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不时滚到海滩上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这时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晚霞正铺满天空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大海上金光闪闪。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多美呀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小老鼠叫道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我多么希望爸爸妈妈跟我一起来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让他们也看看这美丽的大海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58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484</Words>
  <Application>Microsoft Office PowerPoint</Application>
  <PresentationFormat>宽屏</PresentationFormat>
  <Paragraphs>50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MS Mincho</vt:lpstr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116</cp:revision>
  <dcterms:created xsi:type="dcterms:W3CDTF">2023-06-16T14:45:50Z</dcterms:created>
  <dcterms:modified xsi:type="dcterms:W3CDTF">2025-09-03T07:32:19Z</dcterms:modified>
</cp:coreProperties>
</file>