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1"/>
  </p:notesMasterIdLst>
  <p:sldIdLst>
    <p:sldId id="998" r:id="rId5"/>
    <p:sldId id="977" r:id="rId6"/>
    <p:sldId id="995" r:id="rId7"/>
    <p:sldId id="996" r:id="rId8"/>
    <p:sldId id="997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2.docx"/><Relationship Id="rId5" Type="http://schemas.openxmlformats.org/officeDocument/2006/relationships/image" Target="../media/image9.png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知  识  盘  点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781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一、重点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705100"/>
              </p:ext>
            </p:extLst>
          </p:nvPr>
        </p:nvGraphicFramePr>
        <p:xfrm>
          <a:off x="479206" y="821724"/>
          <a:ext cx="11275153" cy="17847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3" imgW="4510061" imgH="713909" progId="Word.Document.12">
                  <p:embed/>
                </p:oleObj>
              </mc:Choice>
              <mc:Fallback>
                <p:oleObj name="文档" r:id="rId3" imgW="4510061" imgH="7139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821724"/>
                        <a:ext cx="11275153" cy="17847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381000" y="2585715"/>
                <a:ext cx="11430000" cy="177157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 smtClean="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二、多音字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磨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ó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打磨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ò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磨坊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　　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挑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𝑡𝑖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ā</m:t>
                              </m:r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𝑜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挑水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𝑡𝑖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ǎ</m:t>
                              </m:r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𝑜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挑战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2585715"/>
                <a:ext cx="11430000" cy="1771575"/>
              </a:xfrm>
              <a:prstGeom prst="rect">
                <a:avLst/>
              </a:prstGeom>
              <a:blipFill rotWithShape="0">
                <a:blip r:embed="rId5"/>
                <a:stretch>
                  <a:fillRect l="-1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>
            <a:spLocks noChangeAspect="1"/>
          </p:cNvSpPr>
          <p:nvPr/>
        </p:nvSpPr>
        <p:spPr>
          <a:xfrm>
            <a:off x="381000" y="4380879"/>
            <a:ext cx="11430000" cy="5932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三、重点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字形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5037455"/>
              </p:ext>
            </p:extLst>
          </p:nvPr>
        </p:nvGraphicFramePr>
        <p:xfrm>
          <a:off x="479206" y="5134766"/>
          <a:ext cx="11275153" cy="1190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6" imgW="4510061" imgH="476059" progId="Word.Document.12">
                  <p:embed/>
                </p:oleObj>
              </mc:Choice>
              <mc:Fallback>
                <p:oleObj name="文档" r:id="rId6" imgW="4510061" imgH="4760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9206" y="5134766"/>
                        <a:ext cx="11275153" cy="1190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四、句子积累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比喻句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每一片法国梧桐树的落叶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都像一个金色的小巴掌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熨帖地、平展地粘在水泥道上。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红红的枫叶像一枚枚邮票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飘哇飘哇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邮来了秋天的凉爽。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拟人句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橙红色是给果树的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橘子、柿子你挤我碰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争着要人们去摘呢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五、古诗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望洞庭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刘禹锡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湖光秋月两相和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潭面无风镜未磨。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遥望洞庭山水翠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白银盘里一青螺。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夜书所见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叶绍翁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萧萧梧叶送寒声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江上秋风动客情。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知有儿童挑促织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夜深篱落一灯明。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山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杜牧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远上寒山石径斜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白云生处有人家。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停车坐爱枫林晚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霜叶红于二月花。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舟夜书所见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查慎行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月黑见渔灯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孤光一点萤。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微微风簇浪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散作满河星。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</TotalTime>
  <Words>198</Words>
  <Application>Microsoft Office PowerPoint</Application>
  <PresentationFormat>宽屏</PresentationFormat>
  <Paragraphs>30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NEU-BZ-S92</vt:lpstr>
      <vt:lpstr>等线</vt:lpstr>
      <vt:lpstr>方正书宋_GBK</vt:lpstr>
      <vt:lpstr>方正宋黑_GBK</vt:lpstr>
      <vt:lpstr>黑体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113</cp:revision>
  <dcterms:created xsi:type="dcterms:W3CDTF">2023-06-16T14:45:50Z</dcterms:created>
  <dcterms:modified xsi:type="dcterms:W3CDTF">2025-09-01T02:31:18Z</dcterms:modified>
</cp:coreProperties>
</file>