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77" r:id="rId6"/>
    <p:sldId id="995" r:id="rId7"/>
    <p:sldId id="996" r:id="rId8"/>
    <p:sldId id="997" r:id="rId9"/>
    <p:sldId id="999" r:id="rId10"/>
    <p:sldId id="1000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  <p15:guide id="19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一、下面是同学们关注的有新鲜感的词语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其中归类不正确的一项是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表示动作的词语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朗读、敬礼、跳舞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模拟声音的词语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簌簌、急急忙忙、咿咿呀呀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表示事物名称的词语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学校、风笛、私塾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151158" y="13726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脑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乱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快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我发现这些词语都是含有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的词语。这样的词语我还知道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我能选择其中一个词语写一句话。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0239" y="1494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79494" y="1494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散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38230" y="1494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摇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53533" y="1494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晃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27002" y="1494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37988" y="14944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0239" y="20684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手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79494" y="20673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338230" y="20673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53533" y="20673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眼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020901" y="20673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口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337988" y="20673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舌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720931" y="256196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身体部位的名称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814957" y="31201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交头接耳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133965" y="311924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张牙舞爪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70239" y="422946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手忙脚乱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807063" y="4229461"/>
            <a:ext cx="6378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上课时间要到了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他才手忙脚乱地出门。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7705"/>
            <a:ext cx="59009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三、下列说法不正确的一项是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149292"/>
              </p:ext>
            </p:extLst>
          </p:nvPr>
        </p:nvGraphicFramePr>
        <p:xfrm>
          <a:off x="479206" y="1100261"/>
          <a:ext cx="11275153" cy="4165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4510061" imgH="1666028" progId="Word.Document.12">
                  <p:embed/>
                </p:oleObj>
              </mc:Choice>
              <mc:Fallback>
                <p:oleObj name="文档" r:id="rId3" imgW="4510061" imgH="16660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100261"/>
                        <a:ext cx="11275153" cy="4165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373812" y="3614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28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四、三年级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班的同学们组织了很多兴趣小组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请你参与其中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完成下面的任务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请你来帮这几位同学选一下适合他们的兴趣小组吧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075680"/>
            <a:ext cx="11430000" cy="57304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篮球侠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足球小勇士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黑白棋社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巧手剪纸组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4159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小明想跟同学们一起踢足球。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玲玲想去兴趣小组学剪纸。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小文喜欢下围棋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他想和同学们一起钻研棋艺。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小红想跟同学们成立一个合唱兴趣小组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请你来帮他们取个响亮的小组名称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30612" y="28348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77321" y="33782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11899" y="39570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09177" y="501970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百灵鸟合唱团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418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五、阅读古诗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歌声振林樾。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意欲捕鸣蝉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将古诗补充完整。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这首诗的作者是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代诗人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诗中加点的字在本诗中的意思是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欲望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这首诗刻画了一个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的牧童形象。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懒惰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天真烂漫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调皮捣乱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453901" y="2558934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5985" y="121775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牧童骑黄牛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72244" y="289292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忽然闭口立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96567" y="39986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清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10303" y="39986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袁枚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03822" y="451149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59722" y="562331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5009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六、三年级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班举行了暑假分享会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请你结合语境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把对话补充完整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相信大家都度过了一个愉快的暑假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现在让我们一起来分享一下各自的假期趣事吧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暑假里我们一家人去了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我特别喜欢。在那里我和弟弟还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真是太开心了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我和爸爸妈妈回了农村老家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我跟爷爷奶奶学会了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现在我会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大家的暑假生活真是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677" y="20555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游乐园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95357" y="205556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有很多娱乐设施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37158" y="260995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坐了摩天轮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43362" y="316434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给蔬菜浇水、施肥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36922" y="371386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做很多简单的农活了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63545" y="42801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多姿多彩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683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249</Words>
  <Application>Microsoft Office PowerPoint</Application>
  <PresentationFormat>宽屏</PresentationFormat>
  <Paragraphs>75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2025-09-01T23:24:51Z</dcterms:modified>
</cp:coreProperties>
</file>