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9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手术台就是阵地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64267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315863"/>
              </p:ext>
            </p:extLst>
          </p:nvPr>
        </p:nvGraphicFramePr>
        <p:xfrm>
          <a:off x="479206" y="2126942"/>
          <a:ext cx="11275153" cy="223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4510061" imgH="892296" progId="Word.Document.12">
                  <p:embed/>
                </p:oleObj>
              </mc:Choice>
              <mc:Fallback>
                <p:oleObj name="文档" r:id="rId4" imgW="4510061" imgH="8922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126942"/>
                        <a:ext cx="11275153" cy="2230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4275885" y="232781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79158" y="232781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07759" y="30821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69168" y="30821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49948"/>
            <a:ext cx="11430000" cy="33981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57858" y="197243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血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丝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2862722" y="38531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取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5741004" y="38531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盘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三、选词填空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连续　　继续　　陆续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我军的伤员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从火线上抬下来。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白求恩低下头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给伤员做手术。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白求恩大夫在手术台旁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工作了六十九个小时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91003" y="25647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陆续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42408" y="309787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继续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30194" y="36718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连续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四、按要求完成句子练习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白求恩仍然争分夺秒地给伤员做手术。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用加点的词语写句子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运动员争分夺秒地向前跑。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战士们没有离开他们的阵地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我怎么能离开自己的阵地呢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换一种说法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保持句子意思不变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战士们没有离开他们的阵地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我也不能离开自己的阵地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440537" y="1861733"/>
            <a:ext cx="1557840" cy="459741"/>
            <a:chOff x="2440537" y="1717271"/>
            <a:chExt cx="1557840" cy="459741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2440537" y="1717271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2804219" y="1717271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167901" y="1717271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3531583" y="1717271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0542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白求恩与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群众血库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1938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白求恩在五台县松岩口军区后方医院讲授输血技术。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输血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在当时是一个比较新鲜的技术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在中国只有大城市的少数几家医院才能开展。在野战医疗条件下输血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是人们连想也不敢想的事情。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白求恩大夫详细讲授了采血操作、血型鉴定、配血试验、储存、运输、保管等基本知识。前线送来一名胸部外伤的战士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白求恩大夫说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我来操作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你们谁第一个献血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我来献。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”34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岁的卫生部部长叶青山挽起袖子。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验过血型后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白求恩大夫让叶青山和受伤战士头脚相反躺在床上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拿出简易输血器。带着针头的皮管连接在他们靠近的左右两臂静脉上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皮管中间有一个三通阀门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阀门上连着注射器。白求恩把阀门通向叶部长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抽拉针栓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殷红的鲜血便流入注射器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再转动阀门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血液便流入患者体内。大家看后热烈鼓掌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战地输血在我军野战外科史上第一次取得成功。第二个患者推来了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白求恩主动躺在了他的身旁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斩钉截铁地说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型血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抽我的。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消息传开后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边区的农会、武委会、妇救会纷纷响应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上千人报名献血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很快组成了一支献血预备队。白求恩高兴地称之为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群众血库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选自《震撼心灵的英雄故事》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42273" y="3629199"/>
            <a:ext cx="1526667" cy="459741"/>
            <a:chOff x="5942273" y="3629199"/>
            <a:chExt cx="1526667" cy="459741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5942273" y="362919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6295564" y="362919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6648855" y="362919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7002146" y="3629199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文中加点的词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斩钉截铁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形容说话办事坚决果断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毫不犹豫。从这个词语中我体会到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白求恩大夫很强势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喜欢命令别人做事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白求恩大夫坚定地献血救伤员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具有无私奉献的精神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白求恩大夫只想让大家相信输血技术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群众血库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的建立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让你感受到了什么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大家具有团结精神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乐于奉献。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读了短文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你觉得白求恩是一个什么样的人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白求恩是一个医术高超、品德高尚、无私奉献的人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89896" y="91530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907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486</Words>
  <Application>Microsoft Office PowerPoint</Application>
  <PresentationFormat>宽屏</PresentationFormat>
  <Paragraphs>57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2025-09-03T09:00:49Z</dcterms:modified>
</cp:coreProperties>
</file>