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秋天的雨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3889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一、下列加点字的读音相同的一项是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941065"/>
              </p:ext>
            </p:extLst>
          </p:nvPr>
        </p:nvGraphicFramePr>
        <p:xfrm>
          <a:off x="479206" y="2319869"/>
          <a:ext cx="11275153" cy="148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4510061" imgH="594984" progId="Word.Document.12">
                  <p:embed/>
                </p:oleObj>
              </mc:Choice>
              <mc:Fallback>
                <p:oleObj name="文档" r:id="rId4" imgW="4510061" imgH="5949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319869"/>
                        <a:ext cx="11275153" cy="148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6437416" y="159467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55556"/>
            <a:ext cx="11430000" cy="51447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4086" y="150577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枚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枚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646567" y="329208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邮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票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929116" y="32920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邮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6124748" y="329024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凉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爽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615394" y="51000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争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73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三、选出下列句子使用的修辞手法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拟人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田野像金色的海洋。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美丽的菊花在秋雨里频频点头。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秋天的雨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吹起了金色的小喇叭。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5332" y="25471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31653" y="31014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033863" y="36677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秋天的雨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有一盒五彩缤纷的颜料。你看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它把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(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)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给了银杏树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黄黄的叶子像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(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),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扇哪扇哪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扇走了夏天的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(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)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根据课文内容填空。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想一想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秋天的雨还会把颜色分给谁呢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仿照画波浪线的句子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写一写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它把金色给了桂花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金黄色的桂花像雨点儿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飘哇飘哇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送来了秋天的芬芳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88383" y="11665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黄色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30158" y="171316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一把把小扇子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2040" y="227794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炎热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730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寻找秋天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秋天在哪里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我到处寻找秋天。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秋天在田野里。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稻田里的稻子都熟了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稻子随风起伏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像一片金色的海洋。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秋天在树林里。各种树木的叶子都黄了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一片一片地落在地上。只有松树依然抬头挺胸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一动也不动地站在风里。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秋天在花园里。花园里菊花怒放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红的、黄的、白的、橘红的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各种色彩交织在一起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形成了一幅五彩斑斓的画卷。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秋天到底在哪儿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秋天就在小朋友们的眼睛里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只要我们去探索、发现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我们就会了解到更多的知识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选自《科普童话》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42174" y="5208617"/>
            <a:ext cx="1526668" cy="459741"/>
            <a:chOff x="5142174" y="5198226"/>
            <a:chExt cx="1526668" cy="459741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5142174" y="519822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495466" y="519822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848756" y="519822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6202048" y="5198226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找到了秋天。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读文中画横线的句子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这句话把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文中加点的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五彩斑斓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我们可以用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的方法来理解它的意思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这个词语在句子中的意思是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为什么说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秋天就在小朋友们的眼睛里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下列说法正确的一项是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只要善于探索、发现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我们就能找到秋天的美景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小朋友们的想象力特别丰富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能想象出秋天的美景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秋天的美景只出现在小朋友们的眼睛里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9575" y="62180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田野里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03630" y="62180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树林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里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84166" y="62180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花园里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17330" y="11645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稻子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19790" y="11645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海洋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79126" y="171774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联系上下文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44963" y="226751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色彩繁多亮丽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724642" y="279550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469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六、查找资料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了解更多科学知识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《秋天的雨》一文中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写了各种动植物准备过冬的情景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小松鼠找来松果当粮食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小青蛙在加紧挖洞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准备舒舒服服地睡大觉。松柏穿上厚厚的、油亮亮的衣裳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杨树、柳树的叶子飘到树妈妈的脚下。你还知道哪些动植物也要准备过冬呢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它们是如何准备的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请你查找资料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和同学一起交流。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跨学科.eps" descr="id:214748759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025" y="565455"/>
            <a:ext cx="3641950" cy="79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40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365</Words>
  <Application>Microsoft Office PowerPoint</Application>
  <PresentationFormat>宽屏</PresentationFormat>
  <Paragraphs>63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2025-09-01T23:47:05Z</dcterms:modified>
</cp:coreProperties>
</file>