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大自然的声音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汉字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32829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3993" y="24296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奏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5541870" y="24296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琴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941403" y="24296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充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10489647" y="24296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威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351147" y="42376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汇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并按要求完成练习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喳喳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叮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澎湃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澜壮阔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上面词语中和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干干净净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结构相同的有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上面词语中可以用来描写大海的有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请你写出两个像画线词语一样的拟声词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630" y="14736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叽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46984" y="14736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73043" y="14926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29006" y="14926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14845" y="20504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涌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68166" y="20504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90495" y="25736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叽叽喳喳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545794" y="25736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敲敲打打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04849" y="312103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汹涌澎湃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369149" y="312713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波澜壮阔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46640" y="36788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乒乒乓乓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649702" y="36788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滴滴答答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65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温柔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温暖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柔和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当微风拂过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那声音轻轻柔柔的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好像呢喃细语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让人感受到大自然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乘务员热情的服务给旅客带来了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的月光洒满了整个庭院。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四、判断下列说法是否正确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本文介绍了大自然中风的声音、水的声音和动物的声音。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大自然中的动物歌手只有鸟儿。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风的声音给人的感受是相同的。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35121" y="26166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42044" y="31802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1153" y="37119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900245" y="475508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934033" y="534129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34033" y="591034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大自然的声音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金露晗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每当闲暇时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我便会回味在森林公园感受到的音乐篇章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陶醉在那奇妙的天籁中。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步入山林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处处可闻溪水的哗哗流动声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好似一首奇妙的歌谣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又像一首婉转的古曲。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溪水流到细处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叮咚之声不绝于耳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又如一串风铃在摇曳撞击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在山林中行走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风将绿油油的树叶当成千万个琴键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一阵吹拂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万键齐鸣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奏响一首高雅的交响曲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真是大自然的欢快赞歌啊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树林里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还不时地传出一阵阵簌簌的声音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原来是可爱的小猴子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它们挂在树枝上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吱吱叫着。每一只猴子的叫声都不一样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小猴的声音又细又高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大猴的声音又低又沉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此起彼伏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相互应和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似纵情歌唱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又似细语倾诉。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在小溪边漫步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你会听见叽吱叽吱的叫声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那又是什么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是那在溪边嬉戏的一群水鸟。水鸟们自在地唱和着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好像在歌唱幸福的生活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又似在赞颂这美好的家园。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我真想再次漫步山林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听悦耳的交响乐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听美妙的天籁。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选自《读写算》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短文中画波浪线的句子是一个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比作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短文中写到的大自然的声音包括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流水声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风吹树叶声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猴子鸣叫声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水鸟鸣啼声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找出与短文中画横线的句子相照应的句子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写在下面的横线上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我真想再次漫步山林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听悦耳的交响乐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听美妙的天籁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当你走进大自然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你还会听到哪些声音呢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试着写一写吧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是大自然的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34203" y="4061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比喻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69649" y="39572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溪水的流动声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3284" y="9499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一首奇妙的歌谣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96194" y="9499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一首婉转的古曲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87711" y="1461902"/>
            <a:ext cx="118173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ABCD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857275" y="48403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85639" y="48269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演奏家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775013" y="4754221"/>
            <a:ext cx="475211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淅沥淅沥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是小雨的轻柔抚摸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哗啦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哗啦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是大雨的强烈击打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18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387</Words>
  <Application>Microsoft Office PowerPoint</Application>
  <PresentationFormat>宽屏</PresentationFormat>
  <Paragraphs>78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2025-09-03T09:20:00Z</dcterms:modified>
</cp:coreProperties>
</file>