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0"/>
  </p:notesMasterIdLst>
  <p:sldIdLst>
    <p:sldId id="998" r:id="rId5"/>
    <p:sldId id="977" r:id="rId6"/>
    <p:sldId id="995" r:id="rId7"/>
    <p:sldId id="996" r:id="rId8"/>
    <p:sldId id="975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119" userDrawn="1">
          <p15:clr>
            <a:srgbClr val="A4A3A4"/>
          </p15:clr>
        </p15:guide>
        <p15:guide id="19" orient="horz" pos="1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8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119"/>
        <p:guide orient="horz" pos="16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2025-09-03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" action="ppaction://noaction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语  文  园  地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366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一、选择恰当的字填入括号中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再完成练习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眼　　睹　　睁　　瞪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口呆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耳闻目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怒目圆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眶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我发现填入括号的字都和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有关。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我还知道有相同部首的字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33921" y="241412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瞪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660349" y="241412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睹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580193" y="241412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睁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402944" y="241412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眼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890654" y="292398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眼睛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018234" y="348208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盯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457976" y="348806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瞅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862453" y="348208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9449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二、将下列名言补充完整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并选择填空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填序号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士不可以不弘毅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志不强者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言不信者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锲而舍之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朽木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锲而不舍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可镂。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科研团队在攻关过程中屡遭失败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但他们没有放弃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最终突破了技术难题。这正印证了名言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坚持到底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再难的事情也能成功。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王老师在班会课上鼓励同学们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:“</a:t>
            </a:r>
            <a:r>
              <a:rPr lang="en-US" altLang="zh-CN" dirty="0">
                <a:solidFill>
                  <a:srgbClr val="000000"/>
                </a:solidFill>
                <a:ea typeface="方正书宋_GBK" panose="03000509000000000000" pitchFamily="65" charset="-122"/>
                <a:cs typeface="Times New Roman" panose="02020603050405020304" pitchFamily="18" charset="0"/>
              </a:rPr>
              <a:t>‘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青少年要树立远大志向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勇于承担时代赋予的责任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才能在成长路上走得更稳、更远。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小明答应帮同学补习数学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却因贪玩失约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爸爸严肃地教育他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:“</a:t>
            </a:r>
            <a:r>
              <a:rPr lang="en-US" altLang="zh-CN" dirty="0">
                <a:solidFill>
                  <a:srgbClr val="000000"/>
                </a:solidFill>
                <a:ea typeface="方正书宋_GBK" panose="03000509000000000000" pitchFamily="65" charset="-122"/>
                <a:cs typeface="Times New Roman" panose="02020603050405020304" pitchFamily="18" charset="0"/>
              </a:rPr>
              <a:t>‘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做人要讲信用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答应别人的事就要做到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否则难以让人信服。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75949" y="81821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任重而道远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659512" y="1372611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智不达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254767" y="1372611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行不果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282979" y="191864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不折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348286" y="191864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金石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303201" y="301703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③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792957" y="357429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0250658" y="468446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9304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组成不同的词语填在括号里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课间操结束后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同学们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走进教室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在座位上安静地等待老师上课。不一会儿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老师走进了教室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笑着说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同学们好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我们今天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学习第七课。请同学们先默读课文。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四、根据你对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默读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的认识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判断下列说法是否正确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正确的画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 smtClean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错误的画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“×”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默读是在心中读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不动嘴唇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不要发出声音。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默读时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可以带着问题边读边思考。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默读需要安静的环境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所以晚上躺在床上看书是一种很好的习惯。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在默读的时候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我们必须用手指着读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不然容易出现错误。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37912" y="84700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陆续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219067" y="141178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继续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583073" y="3539353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440073" y="4122967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1009511" y="4685433"/>
            <a:ext cx="54373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9671510" y="5254489"/>
            <a:ext cx="54373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277</TotalTime>
  <Words>99</Words>
  <Application>Microsoft Office PowerPoint</Application>
  <PresentationFormat>宽屏</PresentationFormat>
  <Paragraphs>45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5</vt:i4>
      </vt:variant>
    </vt:vector>
  </HeadingPairs>
  <TitlesOfParts>
    <vt:vector size="20" baseType="lpstr">
      <vt:lpstr>NEU-BZ-S92</vt:lpstr>
      <vt:lpstr>等线</vt:lpstr>
      <vt:lpstr>方正书宋_GBK</vt:lpstr>
      <vt:lpstr>黑体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117</cp:revision>
  <dcterms:created xsi:type="dcterms:W3CDTF">2023-06-16T14:45:50Z</dcterms:created>
  <dcterms:modified xsi:type="dcterms:W3CDTF">2025-09-03T08:56:11Z</dcterms:modified>
</cp:coreProperties>
</file>