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大青树下的小学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63722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Segoe UI Symbol" panose="020B0502040204020203" pitchFamily="34" charset="0"/>
                <a:cs typeface="Segoe UI Symbol" panose="020B0502040204020203" pitchFamily="34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70862"/>
              </p:ext>
            </p:extLst>
          </p:nvPr>
        </p:nvGraphicFramePr>
        <p:xfrm>
          <a:off x="479206" y="2364247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4510061" imgH="596065" progId="Word.Document.12">
                  <p:embed/>
                </p:oleObj>
              </mc:Choice>
              <mc:Fallback>
                <p:oleObj name="文档" r:id="rId4" imgW="4510061" imgH="5960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364247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415912" y="25847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26363" y="25847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73472" y="25847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0326" y="33259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43136" y="33259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58037" y="33259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596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0274"/>
            <a:ext cx="11430000" cy="34805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3402" y="19724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读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540685" y="1972435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热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闹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368986" y="3934480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洁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白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9250239" y="3934480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招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手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铜钟挂在枝干上。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扩句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古老的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铜钟挂在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粗壮的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枝干上。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鲜花开在草地上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美丽的鲜花开在碧绿的草地上。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早晨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从山坡上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从坪坝里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从一条条开着绒球花和太阳花的小路上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走来了许多小学生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有汉族的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有傣族的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有景颇族的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还有阿昌族和德昂族的。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用加点的词语仿写句子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还有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01647" y="4481253"/>
            <a:ext cx="5722549" cy="459741"/>
            <a:chOff x="3001647" y="4481253"/>
            <a:chExt cx="5722549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3001647" y="448125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4508329" y="448125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6029380" y="448125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7904111" y="448125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257402" y="448125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19980" y="53390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学校的花坛真美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84191" y="53390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红的花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05678" y="53390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黄的花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50021" y="53390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紫的花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58077" y="59010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粉的花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我们的学校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我们的学校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坐落在大山的怀抱里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一半在云里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一半在雾里。从校门口铺出的石板路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弯弯曲曲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延伸到山脚平地。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我们的学校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坐落在浓密的竹林里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白墙红瓦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映照着东方的晨曦。门前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翠竹掩映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欢跳着山溪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山溪里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飘着歌声。竹林间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荡着笑语。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当清脆的上课铃声响起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同学们像喜鹊似的飞进了教室。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一双双眼睛在探求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一对对耳朵在聆听。顿时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琅琅书声从窗口飞入云际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和山雀对话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和竹林絮语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我们是山里的孩子。山里的孩子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成长在学校里。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一阵春风吹进竹林。青青的竹子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干壮叶密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尖尖的春笋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破土而出。林间闪动的红领巾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像飞舞的旗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山间的新笋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天天向上。山里的孩子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茁壮成长。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选自《作文周刊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小学三年级版》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29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短文中画横线的句子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将同学们比作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形象地写出了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同学们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的样子。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画出表现同学们上课专心致志听讲的句子。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一双双眼睛在探求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一对对耳朵在聆听。</a:t>
            </a:r>
            <a:r>
              <a:rPr lang="en-US" altLang="zh-CN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短文最后两句话结构相似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读起来朗朗上口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很有韵律感。联系全文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下面对短文最后两句话的意思理解正确的一项是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孩子们只在山间茁壮成长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将山里的孩子比作山间的新笋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天天向上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茁壮成长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下课时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你们学校的操场上是什么样的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请写一写这个场景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下课了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同学们来到操场上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操场立刻变成了我们的乐园。同学们有的踢毽子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有的跳绳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还有的打乒乓球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03130" y="1792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喜鹊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2739" y="7298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活泼可爱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13851" y="29289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880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431</Words>
  <Application>Microsoft Office PowerPoint</Application>
  <PresentationFormat>宽屏</PresentationFormat>
  <Paragraphs>63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Segoe UI Symbol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125</cp:revision>
  <dcterms:created xsi:type="dcterms:W3CDTF">2023-06-16T14:45:50Z</dcterms:created>
  <dcterms:modified xsi:type="dcterms:W3CDTF">2025-09-01T23:29:20Z</dcterms:modified>
</cp:coreProperties>
</file>