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0"/>
  </p:notesMasterIdLst>
  <p:sldIdLst>
    <p:sldId id="998" r:id="rId5"/>
    <p:sldId id="977" r:id="rId6"/>
    <p:sldId id="995" r:id="rId7"/>
    <p:sldId id="996" r:id="rId8"/>
    <p:sldId id="975" r:id="rId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84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2025-09-03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" action="ppaction://noaction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 smtClean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语  文  园  地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5707"/>
            <a:ext cx="11430000" cy="68141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一、将下列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ABB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式的词语补充完整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并完成练习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懒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zh-CN" altLang="zh-CN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颤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zh-CN" altLang="zh-CN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悄悄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zh-CN" altLang="zh-CN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荡荡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糟糟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zh-CN" altLang="zh-CN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⑧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哄哄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读句子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选词填空。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填序号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父母都不在家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面对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的屋子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我不知该做什么。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乡下的夜晚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人们进入了甜蜜的梦乡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周围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不再像白天一样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用上面的一个词语造句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描绘你读到它时眼前浮现的画面。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我选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造句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          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en-US" altLang="zh-CN" u="sng" dirty="0" smtClean="0">
              <a:solidFill>
                <a:srgbClr val="000000"/>
              </a:solidFill>
              <a:uFill>
                <a:solidFill>
                  <a:srgbClr val="000000"/>
                </a:solidFill>
              </a:uFill>
              <a:latin typeface="宋体" panose="0201060003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小红捧着奖杯兴冲冲地走在回家的路上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马尾辫甩来甩去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笑声洒了一路</a:t>
            </a:r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87212" y="698683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洋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331078" y="698683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洋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546048" y="69684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腾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469132" y="69684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腾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387212" y="1264123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cs typeface="Times New Roman" panose="02020603050405020304" pitchFamily="18" charset="0"/>
              </a:rPr>
              <a:t>巍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331078" y="1264123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cs typeface="Times New Roman" panose="02020603050405020304" pitchFamily="18" charset="0"/>
              </a:rPr>
              <a:t>巍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4546048" y="126228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cs typeface="Times New Roman" panose="02020603050405020304" pitchFamily="18" charset="0"/>
              </a:rPr>
              <a:t>冲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5469132" y="126228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cs typeface="Times New Roman" panose="02020603050405020304" pitchFamily="18" charset="0"/>
              </a:rPr>
              <a:t>冲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1042604" y="1800871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静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4182367" y="1800871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空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1042603" y="239023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乱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4182366" y="239023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闹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4033482" y="3478227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⑥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7330812" y="4053402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⑤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670239" y="459740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⑧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1289108" y="5692988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兴冲冲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59666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二、读一读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想象句子描写的情形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然后照样子写句子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各种各样的鱼多得数不清。　　王老师急得直跺脚。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妈妈累得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得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三、用下面的句子开头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试着写一段话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自然博物馆的人可真多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     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                                                      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       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   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示例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尤其是节假日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博物馆内各个展厅都挤满了人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热门展品前更是人头攒动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排队等候的时间也相对较长</a:t>
            </a:r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908129" y="1419542"/>
            <a:ext cx="466794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200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·</a:t>
            </a:r>
            <a:endParaRPr lang="zh-CN" altLang="en-US" sz="2200" dirty="0">
              <a:solidFill>
                <a:schemeClr val="tx1"/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825502" y="1419542"/>
            <a:ext cx="466794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200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·</a:t>
            </a:r>
            <a:endParaRPr lang="zh-CN" altLang="en-US" sz="2200" dirty="0">
              <a:solidFill>
                <a:schemeClr val="tx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489802" y="1721508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弯了腰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142440" y="2275901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倩倩疼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782859" y="2275901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直流泪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9244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3248"/>
            <a:ext cx="11430000" cy="61937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四、阅读古诗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完成练习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早发白帝城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[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]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李白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朝辞白帝彩云间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千里江陵一日还。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两岸猿声啼不住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轻舟已过万重山。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这首诗中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辞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的意思是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诗人是从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填地点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出发的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还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应该读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意思是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这首诗的前两句中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,“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写出了白帝城地势高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千里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一日还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的对比写出了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这首诗表现了诗人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悲伤　愉悦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的心情。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你是从哪句诗中体会出来的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在诗中画出来。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595113" y="294812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告别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699104" y="2948120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白帝城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714243" y="3532625"/>
            <a:ext cx="9861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huán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162016" y="350145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返回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199964" y="4065175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彩云间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888555" y="4609177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舟行速度之快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4890146" y="5391045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MS Mincho" panose="02020609040205080304" pitchFamily="49" charset="-128"/>
                <a:ea typeface="NEU-BZ-S92"/>
                <a:cs typeface="MS Mincho" panose="02020609040205080304" pitchFamily="49" charset="-128"/>
              </a:rPr>
              <a:t>✔</a:t>
            </a:r>
            <a:endParaRPr lang="zh-CN" altLang="en-US" dirty="0">
              <a:solidFill>
                <a:srgbClr val="FF0000"/>
              </a:solidFill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5948663" y="2863597"/>
            <a:ext cx="2530319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7442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315</TotalTime>
  <Words>139</Words>
  <Application>Microsoft Office PowerPoint</Application>
  <PresentationFormat>宽屏</PresentationFormat>
  <Paragraphs>58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5</vt:i4>
      </vt:variant>
    </vt:vector>
  </HeadingPairs>
  <TitlesOfParts>
    <vt:vector size="22" baseType="lpstr">
      <vt:lpstr>MS Mincho</vt:lpstr>
      <vt:lpstr>NEU-BZ-S92</vt:lpstr>
      <vt:lpstr>等线</vt:lpstr>
      <vt:lpstr>方正书宋_GBK</vt:lpstr>
      <vt:lpstr>方正宋黑_GBK</vt:lpstr>
      <vt:lpstr>黑体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2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121</cp:revision>
  <dcterms:created xsi:type="dcterms:W3CDTF">2023-06-16T14:45:50Z</dcterms:created>
  <dcterms:modified xsi:type="dcterms:W3CDTF">2025-09-03T08:47:18Z</dcterms:modified>
</cp:coreProperties>
</file>