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79" r:id="rId10"/>
    <p:sldId id="997" r:id="rId11"/>
    <p:sldId id="99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10*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小狗学叫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64267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105917"/>
              </p:ext>
            </p:extLst>
          </p:nvPr>
        </p:nvGraphicFramePr>
        <p:xfrm>
          <a:off x="479206" y="2158033"/>
          <a:ext cx="11275153" cy="238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4510061" imgH="952119" progId="Word.Document.12">
                  <p:embed/>
                </p:oleObj>
              </mc:Choice>
              <mc:Fallback>
                <p:oleObj name="文档" r:id="rId4" imgW="4510061" imgH="952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2158033"/>
                        <a:ext cx="11275153" cy="2380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561384" y="22966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15575" y="22966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25366" y="34708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633" y="41792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“\”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画去括号里不恰当的字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小狗感到很委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曲　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低着头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含着泪水默默走开了。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我怀着崇敬的心情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放　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问了这座英雄的城市。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蚊子在耳边飞来飞去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嗡嗡叫个不停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实在令人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讨　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我无法忘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　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外婆给我做的桂花糕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那是童年最温暖的味道。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997645" y="1886240"/>
            <a:ext cx="317055" cy="4309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808136" y="2429094"/>
            <a:ext cx="317055" cy="4309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504827" y="3000594"/>
            <a:ext cx="317055" cy="4309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28818" y="3578087"/>
            <a:ext cx="317055" cy="4309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三、按要求完成句子练习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小狗发出的喔喔喔的叫声是那么逼真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那么好听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那么洪亮。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照样子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用加点词语写句子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中秋节的月亮是那么圆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那么亮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那么美丽。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你难道不知道狗是会叫的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改变句子形式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使句意不变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你应该知道狗是会叫的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四、选择故事三种结局中的一种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发挥你的想象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续写故事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22728" y="1860118"/>
            <a:ext cx="820085" cy="459741"/>
            <a:chOff x="5422728" y="1860118"/>
            <a:chExt cx="820085" cy="459741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5422728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776019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29410" y="1860118"/>
            <a:ext cx="820085" cy="459741"/>
            <a:chOff x="5422728" y="1860118"/>
            <a:chExt cx="820085" cy="459741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422728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776019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36092" y="1860118"/>
            <a:ext cx="820085" cy="459741"/>
            <a:chOff x="5422728" y="1860118"/>
            <a:chExt cx="820085" cy="459741"/>
          </a:xfrm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422728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5776019" y="186011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00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山羊和狼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狼干了坏事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被狗咬伤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倒在地上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不能自己找吃的。它想到前面的河里去喝水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可是怎么也爬不动。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从远处走来了一只山羊。狼有气无力地叫着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山羊大哥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我渴极了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请您快到小河里给我弄点水来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山羊望了望狼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摇了摇头说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我不能替你去弄水。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狼刚想发火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忽然伤口一阵剧痛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便忍住了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我受伤了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伤势很重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一点儿也不能动了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难道你一点儿也不同情我吗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山羊还是摇了摇头。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狼简直要哭出来了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又苦苦地哀求道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行行好吧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山羊大哥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只要你给我一点儿水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我就可以自己去找食物了。要不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我会渴死、饿死的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选自《快乐青春》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请你猜测一下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当狼向山羊求救时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山羊是怎么想的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山羊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可能会想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万一我救了狼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狼把我吃掉怎么办呢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展开想象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为故事写出两种结局。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结局一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结局二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2881" y="2941556"/>
            <a:ext cx="876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山羊心软了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给狼弄来了水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结果狼扭头就把山羊吃掉了。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82881" y="3501158"/>
            <a:ext cx="76858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山羊识破了狼的阴谋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转头走了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最终狼自食恶果。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56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461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2025-09-03T07:34:24Z</dcterms:modified>
</cp:coreProperties>
</file>