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6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9" r:id="rId12"/>
    <p:sldId id="997" r:id="rId13"/>
    <p:sldId id="1000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美丽的小兴安岭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080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短文为我们介绍了景色优美的千尺珍珠瀑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相信你也游玩过许多地方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请选择你喜欢的一处景物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简要地向大家介绍一下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35317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黄山的奇松、怪石令人称绝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迎客松伸展枝丫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似张开双臂热情迎接八方来客。奇石景观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猴子观海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更是精妙绝伦。云雾缭绕山间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仿佛仙境一般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令人沉醉不已。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44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734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016457"/>
              </p:ext>
            </p:extLst>
          </p:nvPr>
        </p:nvGraphicFramePr>
        <p:xfrm>
          <a:off x="479206" y="2136394"/>
          <a:ext cx="11275153" cy="223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4" imgW="4510061" imgH="892296" progId="Word.Document.12">
                  <p:embed/>
                </p:oleObj>
              </mc:Choice>
              <mc:Fallback>
                <p:oleObj name="文档" r:id="rId4" imgW="4510061" imgH="892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136394"/>
                        <a:ext cx="11275153" cy="223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722693" y="23360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10329" y="23360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3075" y="30905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43475" y="38275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04784" y="38275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99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87174"/>
            <a:ext cx="11430000" cy="37555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43457" y="18581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严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严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500841" y="359341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挡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住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111943" y="359341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花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坛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43236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一连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548" y="1998370"/>
            <a:ext cx="10450904" cy="3400754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14317" y="2326138"/>
            <a:ext cx="2623838" cy="17678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645043" y="2336529"/>
            <a:ext cx="2626121" cy="18731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14317" y="3325708"/>
            <a:ext cx="2623838" cy="17678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655434" y="5093588"/>
            <a:ext cx="2626121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314317" y="2336529"/>
            <a:ext cx="2623838" cy="18731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657717" y="2326138"/>
            <a:ext cx="2613447" cy="8839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314317" y="3255816"/>
            <a:ext cx="2623838" cy="18731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657717" y="3294236"/>
            <a:ext cx="2613447" cy="8839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体会加点的词语好在哪里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春天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树木抽出新的枝条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长出嫩绿的叶子。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我知道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抽出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在这里指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生动地写出了枝条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生长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早晨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雾从山谷里升起来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整个森林浸在乳白色的浓雾里。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我可以通过词语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这里生动地写出了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雾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11937" y="1706880"/>
            <a:ext cx="809694" cy="459741"/>
            <a:chOff x="2211937" y="1706880"/>
            <a:chExt cx="809694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2211937" y="1706880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2554837" y="1706880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5862603" y="3386744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61549" y="20139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长出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7774" y="25580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快速有力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82798" y="36765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浸泡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57773" y="42213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又大又浓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游千尺珍珠瀑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假日里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我们摄影小组的同学在老师的带领下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乘车来到了千尺珍珠瀑。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我们下了汽车走了没多远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就听见了轰轰的声音。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拐过一个山弯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只见四周都是陡峭的山崖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青色的崖石上点缀着簇簇绿色的植物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犹如一幅硕大的水墨画。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又拐过一个山弯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便觉得水声震耳欲聋。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只见瀑布从悬崖上飞流直下。悬崖下是两个黑黝黝的山洞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两个洞的洞口各有一个很大的鸟巢。见我们来临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几只形似仙鹤的黑鹳展翅腾飞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冲向天际。同学们立刻按动快门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拍下这难得的画面。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走近瀑布一看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也许是太高的缘故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水流从崖顶上刚一下落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便化作无数水珠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飘飘洒洒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成串成行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由天而降。经阳光一照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晶莹透亮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如珍珠洒落。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我们在瀑布下的溪流中洗手洗脸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互相撩水嬉戏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大家的欢笑融进了那隆隆的瀑布声中。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选自《阅读小课堂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阅读基础课》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19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本文是按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顺序来写的。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高低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游览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文中画横线的句子写出了千尺珍珠瀑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画波浪线的句子写出了千尺珍珠瀑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的特点。除此之外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千尺珍珠瀑的鸟也非常奇特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请从文中找出相关句子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抄写在横线上。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悬崖下是两个黑黝黝的山洞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两个洞的洞口各有一个很大的鸟巢。见我们来临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几只形似仙鹤的黑鹳展翅腾飞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冲向天际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短文最后一段表达了作者怎样的感情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游玩的愉悦之情和对千尺珍珠瀑美景的喜爱之情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32697" y="37364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7179558" y="15024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声音大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23495" y="205682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景色美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459</Words>
  <Application>Microsoft Office PowerPoint</Application>
  <PresentationFormat>宽屏</PresentationFormat>
  <Paragraphs>54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2025-09-03T08:35:32Z</dcterms:modified>
</cp:coreProperties>
</file>