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518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734643"/>
              </p:ext>
            </p:extLst>
          </p:nvPr>
        </p:nvGraphicFramePr>
        <p:xfrm>
          <a:off x="479206" y="893087"/>
          <a:ext cx="11275153" cy="2974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10061" imgH="1191770" progId="Word.Document.12">
                  <p:embed/>
                </p:oleObj>
              </mc:Choice>
              <mc:Fallback>
                <p:oleObj name="文档" r:id="rId3" imgW="4510061" imgH="1191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893087"/>
                        <a:ext cx="11275153" cy="2974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3847225"/>
                <a:ext cx="11430000" cy="188346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大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大山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大夫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担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担心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重担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还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á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还有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hu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á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归还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禁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ī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不禁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禁止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847225"/>
                <a:ext cx="11430000" cy="1883464"/>
              </a:xfrm>
              <a:prstGeom prst="rect">
                <a:avLst/>
              </a:prstGeom>
              <a:blipFill rotWithShape="0">
                <a:blip r:embed="rId5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496019"/>
              </p:ext>
            </p:extLst>
          </p:nvPr>
        </p:nvGraphicFramePr>
        <p:xfrm>
          <a:off x="479206" y="1267393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267393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42636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四、近义词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偏僻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偏远　　恳求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请求　　珍惜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爱惜　　嚣张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张狂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激烈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剧烈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敏捷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轻捷　　迅速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快速　　镇定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冷静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艰苦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艰难　　危险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危急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陈列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陈设　　争分夺秒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分秒必争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五、反义词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富裕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贫穷　　熟练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生疏　　耐心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急躁　　清楚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模糊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镇定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慌乱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结束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六、句子积累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反问句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战士们没有离开他们的阵地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我怎么能离开自己的阵地呢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七、名言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士不可以不弘毅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任重而道远。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《论语》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志不强者智不达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言不信者行不果。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《墨子》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锲而舍之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朽木不折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锲而不舍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金石可镂。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《荀子》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47</Words>
  <Application>Microsoft Office PowerPoint</Application>
  <PresentationFormat>宽屏</PresentationFormat>
  <Paragraphs>21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2025-09-01T04:26:04Z</dcterms:modified>
</cp:coreProperties>
</file>