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  <p15:guide id="19" orient="horz" pos="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  <p:guide orient="horz" pos="1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.docx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知  识  盘  点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043538"/>
              </p:ext>
            </p:extLst>
          </p:nvPr>
        </p:nvGraphicFramePr>
        <p:xfrm>
          <a:off x="479206" y="1047917"/>
          <a:ext cx="11275153" cy="59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4510061" imgH="237850" progId="Word.Document.12">
                  <p:embed/>
                </p:oleObj>
              </mc:Choice>
              <mc:Fallback>
                <p:oleObj name="文档" r:id="rId3" imgW="4510061" imgH="2378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047917"/>
                        <a:ext cx="11275153" cy="59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1600978"/>
                <a:ext cx="11430000" cy="249632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二、多音字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假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ji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à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放假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ji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ǎ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假如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三、重点字形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600978"/>
                <a:ext cx="11430000" cy="2496324"/>
              </a:xfrm>
              <a:prstGeom prst="rect">
                <a:avLst/>
              </a:prstGeom>
              <a:blipFill rotWithShape="0">
                <a:blip r:embed="rId5"/>
                <a:stretch>
                  <a:fillRect l="-1120" b="-1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882276"/>
              </p:ext>
            </p:extLst>
          </p:nvPr>
        </p:nvGraphicFramePr>
        <p:xfrm>
          <a:off x="479206" y="4107693"/>
          <a:ext cx="11275153" cy="59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6" imgW="4510061" imgH="237850" progId="Word.Document.12">
                  <p:embed/>
                </p:oleObj>
              </mc:Choice>
              <mc:Fallback>
                <p:oleObj name="文档" r:id="rId6" imgW="4510061" imgH="2378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9206" y="4107693"/>
                        <a:ext cx="11275153" cy="59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81000" y="465599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四、近义词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洁白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雪白　　详细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详尽　　认真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仔细　　鸦雀无声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悄然无声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五、反义词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安静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吵闹　　洁白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乌黑　　湿润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干燥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认真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马虎　　清楚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模糊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六、重点词语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动词搭配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招呼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朗读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课文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孔雀舞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游戏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形容词搭配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敬爱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的老师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的小学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粗壮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的枝干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含有身体部位的名称的成语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摇头晃脑　披头散发　张牙舞爪　提心吊胆　面红耳赤　手忙脚乱　手疾眼快　口干舌燥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2768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七、句子积累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拟人句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于是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一群一群的花从无人知道的地方突然跑出来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在绿草上跳舞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狂欢。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树枝在林中互相碰触着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绿叶在狂风里簌簌地响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雷云拍着大手。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反问句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这样糊里糊涂地背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有什么用呢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八、古诗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袁枚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牧童骑黄牛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歌声振林樾。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意欲捕鸣蝉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忽然闭口立。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</TotalTime>
  <Words>123</Words>
  <Application>Microsoft Office PowerPoint</Application>
  <PresentationFormat>宽屏</PresentationFormat>
  <Paragraphs>27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NEU-BZ-S92</vt:lpstr>
      <vt:lpstr>等线</vt:lpstr>
      <vt:lpstr>方正书宋_GBK</vt:lpstr>
      <vt:lpstr>方正宋黑_GBK</vt:lpstr>
      <vt:lpstr>黑体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113</cp:revision>
  <dcterms:created xsi:type="dcterms:W3CDTF">2023-06-16T14:45:50Z</dcterms:created>
  <dcterms:modified xsi:type="dcterms:W3CDTF">2025-09-01T02:08:46Z</dcterms:modified>
</cp:coreProperties>
</file>