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1000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2.docx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19*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香港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璀璨的明珠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927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763475"/>
              </p:ext>
            </p:extLst>
          </p:nvPr>
        </p:nvGraphicFramePr>
        <p:xfrm>
          <a:off x="479206" y="1718314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文档" r:id="rId4" imgW="4510061" imgH="596065" progId="Word.Document.12">
                  <p:embed/>
                </p:oleObj>
              </mc:Choice>
              <mc:Fallback>
                <p:oleObj name="文档" r:id="rId4" imgW="4510061" imgH="5960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718314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48802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二、下列词语中加点字的读音与其他三项不同的一项是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435"/>
              </p:ext>
            </p:extLst>
          </p:nvPr>
        </p:nvGraphicFramePr>
        <p:xfrm>
          <a:off x="479206" y="3924369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6" imgW="4510061" imgH="476059" progId="Word.Document.12">
                  <p:embed/>
                </p:oleObj>
              </mc:Choice>
              <mc:Fallback>
                <p:oleObj name="文档" r:id="rId6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206" y="3924369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1356040" y="19438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3085" y="19438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62185" y="19438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6040" y="26830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44970" y="26830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97461" y="26830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304558" y="316828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闻名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琳琅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尽有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当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俱全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大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胜收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绚丽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外婆的厨艺堪称一绝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每逢过年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她总会做出一桌丰盛的菜肴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让全家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这位科学家倾其一生投身科研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成功攻克诸多技术难题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获得国家最高科学技术奖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40" y="981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3704" y="981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世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82249" y="981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27822" y="9810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目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7740" y="15408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33704" y="15408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82249" y="15408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无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27822" y="15408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愧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7740" y="20983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33704" y="20983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582249" y="20983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口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27822" y="20983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福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77740" y="2663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美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633704" y="2663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不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582249" y="2663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多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527822" y="26630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姿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49609" y="371810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大饱口福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833266" y="48299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当之无愧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四、根据课文内容填空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《香港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璀璨的明珠》一课采用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的结构介绍了香港的美丽与繁华。第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自然段先总体介绍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2~4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自然段分别从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三个方面具体介绍了香港。第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自然段点明了香港的独特地位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赞颂了香港真是一颗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与课文题目相呼应。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9358" y="19620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总分总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15058" y="2505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贸易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92502" y="2505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美食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46498" y="30703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旅游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74837" y="36351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明珠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美丽的香港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香港是我国通向世界的南大门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那里有迷人的沙滩、著名的公园和繁华的街市。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浪平沙细、阳光和煦的浅水湾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是旅游、度假的好地方。每逢节假日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人们结伴来到这里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漫步在金色的沙滩上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沐浴着轻柔的海风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倾听着浪涛拍岸的声响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真是舒服极了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香港的海洋公园举世闻名。那里的海洋剧场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经常聚集着许多观赏海豚、海狮精彩表演的游客。在碧波荡漾的人工湖上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几只海豚和海狮正在表演节目。它们有的顶球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有的钻圈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有的举重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有的嬉水跳跃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游客不时被逗得开怀大笑。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铜锣湾是全港三大闹市口之一。摩天大楼鳞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lín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商店里的各种商品琳琅满目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宽阔的街道上人流如潮。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根据词语意思从文中找出相应词语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写在后面的括号里。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像鱼鳞和梳子的齿一样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一个挨着一个地排列着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多形容房屋等密集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形容各种美好的东西很多。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短文主要围绕哪句话来写的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在文中画出来。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香港是我国通向世界的南大门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那里有迷人的沙滩、著名的公园和繁华的街市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2~4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自然段通过具体描绘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这三个地方的场景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展现了香港的美丽与繁华。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021" y="15261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鳞次栉比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46630" y="208055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琳琅满目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03948" y="42792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浅水湾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02594" y="42792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海洋公园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18749" y="42792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铜锣湾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1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仿照第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围绕所给句子写一段话。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一到节假日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公园就热闹起来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孩子们有的追逐嬉戏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有的放风筝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有的捉迷藏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欢声笑语充满了整个公园。大家尽情地享受着这美好的时光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80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386</Words>
  <Application>Microsoft Office PowerPoint</Application>
  <PresentationFormat>宽屏</PresentationFormat>
  <Paragraphs>75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2025-09-03T08:40:57Z</dcterms:modified>
</cp:coreProperties>
</file>