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1"/>
  </p:notesMasterIdLst>
  <p:sldIdLst>
    <p:sldId id="998" r:id="rId5"/>
    <p:sldId id="977" r:id="rId6"/>
    <p:sldId id="995" r:id="rId7"/>
    <p:sldId id="996" r:id="rId8"/>
    <p:sldId id="997" r:id="rId9"/>
    <p:sldId id="975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576" y="78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语  文  园  地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5932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一、下列句子中加点字的注音有误的一项是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2684720"/>
              </p:ext>
            </p:extLst>
          </p:nvPr>
        </p:nvGraphicFramePr>
        <p:xfrm>
          <a:off x="479206" y="1939824"/>
          <a:ext cx="11275153" cy="23802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文档" r:id="rId3" imgW="4510061" imgH="952119" progId="Word.Document.12">
                  <p:embed/>
                </p:oleObj>
              </mc:Choice>
              <mc:Fallback>
                <p:oleObj name="文档" r:id="rId3" imgW="4510061" imgH="9521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9206" y="1939824"/>
                        <a:ext cx="11275153" cy="23802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7493069" y="122068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二、按要求给带口字旁的字分分类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咬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叫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吼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吞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嘟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啪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啼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⑧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嚼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与吃的动作有关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与叫唤的动作有关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与声音有关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38930" y="236216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①④⑧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828308" y="291878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②③⑦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787524" y="347618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⑤⑥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三、将下列词语补充完整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再选词填空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百发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四面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七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百胜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八达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七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百依百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四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平八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七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城市里的道路像一张大网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纵横交错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去哪里都很方便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大扫除时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一家人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地打扫房间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有的擦窗户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有的拖地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有的整理物品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忙得不亦乐乎。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他做事一向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从不冒险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所以很少出现失误。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87212" y="119697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百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362251" y="119697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中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592168" y="119697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八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535308" y="119697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方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621908" y="119697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八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0565048" y="119697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下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74832" y="175209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百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649871" y="175209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战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879788" y="175209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四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822928" y="175209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通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9621908" y="175209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八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0565048" y="175209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舌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1754714" y="231435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顺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5931076" y="231435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稳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9621908" y="231435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八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10565048" y="231435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脚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6785911" y="283082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四通八达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3802570" y="337541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七手八脚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3045256" y="448614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四平八稳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四、根据所学内容填空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国庆节快到了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该怎样举办这次庆典呢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俗话说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顶个诸葛亮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同学们你一言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我一语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一会儿工夫就把活动方案拟好了。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爸爸经常教育我和弟弟要团结互助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要我们记住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二人同心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的道理。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面对重大自然灾害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我们要牢记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人心齐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的道理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只有团结一致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才能顺利渡过难关。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87139" y="1444915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三个臭皮匠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719296" y="255677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其利断金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193356" y="366712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泰山移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</TotalTime>
  <Words>112</Words>
  <Application>Microsoft Office PowerPoint</Application>
  <PresentationFormat>宽屏</PresentationFormat>
  <Paragraphs>47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118</cp:revision>
  <dcterms:created xsi:type="dcterms:W3CDTF">2023-06-16T14:45:50Z</dcterms:created>
  <dcterms:modified xsi:type="dcterms:W3CDTF">2025-09-03T07:59:31Z</dcterms:modified>
</cp:coreProperties>
</file>