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1000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搭船的鸟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641261"/>
              </p:ext>
            </p:extLst>
          </p:nvPr>
        </p:nvGraphicFramePr>
        <p:xfrm>
          <a:off x="479206" y="2077052"/>
          <a:ext cx="11275153" cy="223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510061" imgH="892296" progId="Word.Document.12">
                  <p:embed/>
                </p:oleObj>
              </mc:Choice>
              <mc:Fallback>
                <p:oleObj name="文档" r:id="rId4" imgW="4510061" imgH="892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077052"/>
                        <a:ext cx="11275153" cy="223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873112" y="23278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7759" y="23278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35284" y="23278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67393" y="30322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25552" y="37741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62671" y="37741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3677"/>
            <a:ext cx="11430000" cy="3338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884" y="22281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翠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375006" y="22281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披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944660" y="22281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羽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毛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2698172" y="402983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静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悄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悄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629676" y="40298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捕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雨点儿打在船篷上。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改为拟人句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雨点儿在船篷上跳着欢快的舞蹈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天下着雨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雨点儿打在船篷上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沙啦沙啦地响。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照样子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用拟声词写声音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小河顺着山谷飞流而下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对比下面的两句话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句画线部分的作用是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它的羽毛是翠绿的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翅膀带着一些蓝色。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它的羽毛是翠绿的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翅膀带着一些蓝色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比鹦鹉还漂亮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表示翠鸟不如鹦鹉漂亮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用漂亮的鹦鹉跟翠鸟作比较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更加凸显了翠鸟色泽艳丽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外形漂亮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2565" y="2818707"/>
            <a:ext cx="1526667" cy="459741"/>
            <a:chOff x="5152565" y="2818707"/>
            <a:chExt cx="1526667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152565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505856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859147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6212438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897984" y="314746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哗啦哗啦地响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924893" y="36499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翠鸟捕鱼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初夏的一个星期天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我到河边漫步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有幸目睹了翠鸟捕鱼。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四周一片寂静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突然扑通一声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好像一块小石头落入河中。我连忙循声看去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只见从涟漪中忽然飞起一只满身翠绿的小鸟。它长长的尖嘴叼着一条银白色的小鱼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我知道它就是翠鸟。翠鸟疾速地飞向岸边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它嘴里的那条小鱼身上的水还在往下滴呢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翠鸟停在河边的小树枝上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得意地望着水面。它嘴里的小鱼尾巴一翘一翘的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显然在做最后的挣扎。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翠鸟定了定神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头颈一伸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就把小鱼的头吞进了嘴里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渐渐地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小鱼只露出一截尾巴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接着翠鸟又把头颈一伸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小鱼被全部吞进了嘴里。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从翠鸟的颈部可以看出小鱼缓缓地进入了它的肚子。翠鸟美餐完毕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咂咂嘴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梳理一下胸部的羽毛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又用透亮灵活的眼睛注视着河面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继续寻找它的下一个猎物。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选自《小学生状物作文选》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自然段中找出一个拟人句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翠鸟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停在河边的小树枝上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得意地望着水面</a:t>
            </a: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自然段写的是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自然段写的是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四周一片寂静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突然扑通一声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好像一块小石头落入河中。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这里的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小石头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。这句话写出了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短文中画波浪线的句子描写了翠鸟的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从中我们可以体会到作者细致的观察。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声音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949" y="17230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翠鸟捕鱼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54848" y="17230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翠鸟吃鱼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71357" y="28360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翠鸟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60906" y="283605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翠鸟的动作敏捷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92969" y="334888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5539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跨学科.eps" descr="id:214748759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565006"/>
            <a:ext cx="3641950" cy="79676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418776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五、科普小知识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翠鸟种类繁多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分布广泛。其中的普通翠鸟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俗称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钓鱼郎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。体长约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厘米。头大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喙强而直。额、枕和肩背等部羽毛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以苍翠、暗绿色为主。耳羽棕黄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颊和喉白色。飞羽大部分黑褐色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胸下栗棕色。尾羽甚短。常栖息水边树枝或岩石上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伺鱼虾游近水面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突然俯冲啄取。为中国东部、南部常见的留鸟。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21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508</Words>
  <Application>Microsoft Office PowerPoint</Application>
  <PresentationFormat>宽屏</PresentationFormat>
  <Paragraphs>59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2025-09-03T08:05:15Z</dcterms:modified>
</cp:coreProperties>
</file>