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77" r:id="rId6"/>
    <p:sldId id="995" r:id="rId7"/>
    <p:sldId id="996" r:id="rId8"/>
    <p:sldId id="997" r:id="rId9"/>
    <p:sldId id="999" r:id="rId10"/>
    <p:sldId id="1000" r:id="rId11"/>
    <p:sldId id="1001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298906"/>
            <a:ext cx="7097131" cy="168206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63535"/>
            <a:ext cx="57599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一、补齐汉字所缺部分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填空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95754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田字格中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这两个字都应补写两种笔画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撇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竖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横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8417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在书写时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要将这两种笔画写得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这样字形才优美。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3521" y="31487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97466" y="31487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10949" y="44326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舒展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5392"/>
            <a:ext cx="46826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二、读下面的句子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990148"/>
              </p:ext>
            </p:extLst>
          </p:nvPr>
        </p:nvGraphicFramePr>
        <p:xfrm>
          <a:off x="479690" y="892591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690" y="892591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01894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我发现上面的句子的特点是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用前面结尾的词语做下文的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下列句子的表达特点与上面两句相同的一项是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天是蓝的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海也是蓝的。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风儿吹醒了树儿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树儿摇醒了鸟儿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鸟儿唱起了欢快的歌儿。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海底的岩石上生长着各种各样的珊瑚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有的像绽开的花朵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有的像分枝的鹿角。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不一样的树叶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有不一样的声音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不一样的季节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有不一样的音乐。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3922" y="20723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开头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137305" y="25937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97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仿照上面的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补充下面的句子。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山上有棵树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树上有个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天空飘着洁白的云朵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7685" y="216262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鸟窝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29744" y="2162621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鸟窝里有一只可爱的小鸟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28858" y="27309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云朵下有森林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1001" y="272901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森林里面有好多小动物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0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三、读书时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摘抄积累的方法有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把描写同类事物的语句分门别类地写下来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遇到写得生动的语句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在旁边写感受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把优美的语句当场背诵下来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否则就达不到积累的目的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在摘抄内容的右下方注明出处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62933" y="1227878"/>
            <a:ext cx="94288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2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四、综合性学习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小华和小明去公园里玩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他们在草坪上嬉笑打闹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脚下的小草被肆意踩踏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草坪上散落着凌乱的脚印。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我们的身边每天都在发生各种各样的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每件事都以不同的方式影响着我们的生活。这里的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不重要的事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和我们的生活息息相关的事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如果当时你也在现场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你会怎么劝说他们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65705" y="24442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71258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公园的草坪是给大家欣赏的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我们应该爱护小草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不踩踏草坪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共同守护公园的景色。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60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五、阅读古诗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采莲曲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王昌龄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荷叶罗裙一色裁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芙蓉向脸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把古诗补充完整。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芙蓉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荷花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荷叶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莲蓬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诗中的采莲女给你留下的印象是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爱捣乱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天真烂漫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5030" y="19197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两边开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57104" y="247416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乱入池中看不见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72618" y="247416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闻歌始觉有人来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67979" y="35393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17200" y="4655898"/>
            <a:ext cx="683200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5772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628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用自己的话说说诗歌第二句的意思。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215849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少女的脸庞掩映在盛开的荷花间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看上去好像鲜艳的荷花正朝着少女的脸庞开放。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94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324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2025-09-03T09:10:44Z</dcterms:modified>
</cp:coreProperties>
</file>