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78" r:id="rId8"/>
    <p:sldId id="979" r:id="rId9"/>
    <p:sldId id="997" r:id="rId10"/>
    <p:sldId id="999" r:id="rId11"/>
    <p:sldId id="1000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4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4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13*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一块奶酪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83156"/>
            <a:ext cx="11430000" cy="5932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一、下列加点字的注音有误的一项是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2008173"/>
              </p:ext>
            </p:extLst>
          </p:nvPr>
        </p:nvGraphicFramePr>
        <p:xfrm>
          <a:off x="479206" y="1446195"/>
          <a:ext cx="11275153" cy="23802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文档" r:id="rId4" imgW="4510061" imgH="952119" progId="Word.Document.12">
                  <p:embed/>
                </p:oleObj>
              </mc:Choice>
              <mc:Fallback>
                <p:oleObj name="文档" r:id="rId4" imgW="4510061" imgH="9521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206" y="1446195"/>
                        <a:ext cx="11275153" cy="23802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722583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二、将下列词语补充完整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再选词填空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上八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方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志愿者招募通知刚发出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大家就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地报名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想为社区出一份力量。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节日的广场上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彩灯亮起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人们从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聚拢过来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共庆佳节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427025" y="80914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1036520" y="437494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先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343176" y="437494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后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334909" y="4374948"/>
            <a:ext cx="6335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七</a:t>
            </a:r>
            <a:r>
              <a:rPr lang="zh-CN" altLang="zh-CN" dirty="0">
                <a:solidFill>
                  <a:srgbClr val="FF0000"/>
                </a:solidFill>
                <a:ea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025946" y="437058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下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034710" y="437058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四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348294" y="437058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八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018186" y="488831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争先恐后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018185" y="600209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四面八方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三、根据课文内容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体会蚂蚁队长的心情变化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练习</a:t>
            </a: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坚定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犹豫不决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七上八下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总结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从搬运奶酪的过程中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我能看出这是一个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的蚂蚁队长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733984"/>
            <a:ext cx="11430000" cy="1857337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4474414" y="174437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0974024" y="175476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155114" y="290815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0909051" y="289776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7654648" y="493384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严于律己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4926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燕子从远方飞来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张秋生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燕子从远方飞来。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他们每年都要经过这里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这是一个荒岛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一个不见人烟的荒岛。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岛上全是裸露的石头、泥沙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只有一些稀疏的荒草在这里生活着。树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是一棵也没有的。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燕子是不愿意在这个地方小憩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qì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的。可是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又有什么办法呢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因为他们飞得又累又渴了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不得不在这里歇歇脚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喝口水。每年都是这样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955"/>
            <a:ext cx="11430000" cy="6753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有一年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当燕群又经过这里的时候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一只飞得很快的、叫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闪电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的燕子说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为什么不能叫荒岛长树呢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这里要是有树、有花、有草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该多好啊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第二年春天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闪电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从南方飞回来的时候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她已经当妈妈了。她带着自己的孩子和伙伴们飞来。奇怪的是这些燕子的嘴里都含着一粒树种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他们把这些颗粒饱满的树种播撒在荒岛上。一年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年年如此。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记不清多少年过去了。荒岛变成了一座绿色的小岛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北归的燕子们每年都在这儿愉快地生活着。高大的松树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挺拔的杉树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开着红花、黄花、白花的果树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长满了小岛。人们也搬来这里生活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岛上升起了炊烟。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岛上的居民们很自豪地把这儿叫作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翠岛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这是一座翠绿色的小岛。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南来北往的燕子呢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却把这儿叫作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闪电岛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以纪念他们那位很平凡的祖先。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选自《小巴掌童话全集》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那只叫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闪电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的燕子最大的贡献是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飞得最快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发现新岛屿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带领伙伴播撒树种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判断下列说法是否正确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正确的画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 smtClean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燕子只播种了一次就让荒岛变绿了。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人们搬来岛上生活是因为这里变成了绿色的小岛。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闪电岛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的名字是为了纪念那只飞得很快、叫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闪电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的燕子。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根据提示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完成荒岛变化过程的填写。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4210707"/>
            <a:ext cx="11430000" cy="189243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308505" y="14987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801192" y="1834045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989067" y="2371293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635437" y="2960152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1586358" y="548456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一片荒芜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817244" y="5484563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绿树成荫、生机勃勃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916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从这个故事中你受到了哪些启发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下列选项表达恰当的是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团结合作　　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坚持　　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人与自然和谐共生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612814" y="1227878"/>
            <a:ext cx="922047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ABC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3100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</TotalTime>
  <Words>470</Words>
  <Application>Microsoft Office PowerPoint</Application>
  <PresentationFormat>宽屏</PresentationFormat>
  <Paragraphs>69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8" baseType="lpstr">
      <vt:lpstr>NEU-BZ-S92</vt:lpstr>
      <vt:lpstr>等线</vt:lpstr>
      <vt:lpstr>方正书宋_GBK</vt:lpstr>
      <vt:lpstr>方正宋黑_GBK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118</cp:revision>
  <dcterms:created xsi:type="dcterms:W3CDTF">2023-06-16T14:45:50Z</dcterms:created>
  <dcterms:modified xsi:type="dcterms:W3CDTF">2025-09-03T07:55:49Z</dcterms:modified>
</cp:coreProperties>
</file>