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0"/>
  </p:notesMasterIdLst>
  <p:sldIdLst>
    <p:sldId id="998" r:id="rId5"/>
    <p:sldId id="977" r:id="rId6"/>
    <p:sldId id="995" r:id="rId7"/>
    <p:sldId id="996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2.docx"/><Relationship Id="rId5" Type="http://schemas.openxmlformats.org/officeDocument/2006/relationships/image" Target="../media/image9.png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知  识  盘  点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一、重点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7642896"/>
              </p:ext>
            </p:extLst>
          </p:nvPr>
        </p:nvGraphicFramePr>
        <p:xfrm>
          <a:off x="479206" y="1028239"/>
          <a:ext cx="11275153" cy="1190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3" imgW="4510061" imgH="476059" progId="Word.Document.12">
                  <p:embed/>
                </p:oleObj>
              </mc:Choice>
              <mc:Fallback>
                <p:oleObj name="文档" r:id="rId3" imgW="4510061" imgH="4760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206" y="1028239"/>
                        <a:ext cx="11275153" cy="1190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381000" y="2148773"/>
                <a:ext cx="11430000" cy="227248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 smtClean="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二、多音字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啦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l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ā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沙啦沙啦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l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ɑ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来啦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  <m:r>
                                <a:rPr lang="en-US" altLang="zh-CN" b="0" i="0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        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三、重点字形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2148773"/>
                <a:ext cx="11430000" cy="2272482"/>
              </a:xfrm>
              <a:prstGeom prst="rect">
                <a:avLst/>
              </a:prstGeom>
              <a:blipFill rotWithShape="0">
                <a:blip r:embed="rId5"/>
                <a:stretch>
                  <a:fillRect l="-1120" b="-6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766054"/>
              </p:ext>
            </p:extLst>
          </p:nvPr>
        </p:nvGraphicFramePr>
        <p:xfrm>
          <a:off x="479206" y="4550735"/>
          <a:ext cx="11275153" cy="1190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6" imgW="4510061" imgH="476059" progId="Word.Document.12">
                  <p:embed/>
                </p:oleObj>
              </mc:Choice>
              <mc:Fallback>
                <p:oleObj name="文档" r:id="rId6" imgW="4510061" imgH="4760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9206" y="4550735"/>
                        <a:ext cx="11275153" cy="1190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四、近义词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用力　　玩耍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嬉戏　　盛开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开放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仔细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认真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合拢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收拢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一本正经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不苟言笑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引人注目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引人瞩目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五、反义词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漂亮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丑陋　　快乐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悲伤　　喜爱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讨厌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合拢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张开　　仔细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马虎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盛开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凋落　　有趣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乏味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0677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六、词语搭配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形容词搭配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彩色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的小鸟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翠绿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的羽毛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红色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的长嘴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金色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的草地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绿色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的草地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的草地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一本正经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的样子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的蒲公英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量词搭配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小鱼　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翠鸟　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长嘴　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草地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七、句子积累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比喻句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原来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蒲公英的花就像我们的手掌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可以张开、合上。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感叹句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多么可爱的草地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多么有趣的蒲公英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</TotalTime>
  <Words>53</Words>
  <Application>Microsoft Office PowerPoint</Application>
  <PresentationFormat>宽屏</PresentationFormat>
  <Paragraphs>24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113</cp:revision>
  <dcterms:created xsi:type="dcterms:W3CDTF">2023-06-16T14:45:50Z</dcterms:created>
  <dcterms:modified xsi:type="dcterms:W3CDTF">2025-09-01T03:10:56Z</dcterms:modified>
</cp:coreProperties>
</file>