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5" r:id="rId7"/>
    <p:sldId id="996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9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980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665343"/>
              </p:ext>
            </p:extLst>
          </p:nvPr>
        </p:nvGraphicFramePr>
        <p:xfrm>
          <a:off x="479206" y="1046707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10061" imgH="476780" progId="Word.Document.12">
                  <p:embed/>
                </p:oleObj>
              </mc:Choice>
              <mc:Fallback>
                <p:oleObj name="文档" r:id="rId3" imgW="4510061" imgH="4767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046707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2247246"/>
                <a:ext cx="11430000" cy="22724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抹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ǒ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涂抹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ā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抹布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呢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í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呢喃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ne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着呢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三、重点字形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247246"/>
                <a:ext cx="11430000" cy="2272482"/>
              </a:xfrm>
              <a:prstGeom prst="rect">
                <a:avLst/>
              </a:prstGeom>
              <a:blipFill rotWithShape="0">
                <a:blip r:embed="rId5"/>
                <a:stretch>
                  <a:fillRect l="-1120" b="-6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082282"/>
              </p:ext>
            </p:extLst>
          </p:nvPr>
        </p:nvGraphicFramePr>
        <p:xfrm>
          <a:off x="479206" y="4637315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6" imgW="4510061" imgH="476059" progId="Word.Document.12">
                  <p:embed/>
                </p:oleObj>
              </mc:Choice>
              <mc:Fallback>
                <p:oleObj name="文档" r:id="rId6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9206" y="4637315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四、描写声音的词语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轻轻柔柔的呢喃细语　雄伟的乐曲　充满力量的声音　热闹的音乐会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轻快的山中小曲　波澜壮阔的海洋大合唱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五、古诗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鹿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空山不见人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但闻人语响。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返景入深林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复照青苔上。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饮湖上初晴后雨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水光潋滟晴方好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山色空蒙雨亦奇。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欲把西湖比西子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淡妆浓抹总相宜。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望天门山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天门中断楚江开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碧水东流至此回。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两岸青山相对出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孤帆一片日边来。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采莲曲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王昌龄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荷叶罗裙一色裁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芙蓉向脸两边开。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乱入池中看不见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闻歌始觉有人来。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109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2025-09-01T04:10:14Z</dcterms:modified>
</cp:coreProperties>
</file>