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5990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 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17311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一、根据所给例词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将下列单词归类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并将序号填在横线上。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A.fish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B.juice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C.water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D.carrot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E.chicken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F.tomato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1erg35.eps" descr="id:214748903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234398"/>
            <a:ext cx="10807700" cy="8697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22813" y="3406398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19573" y="3406397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816333" y="3406396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food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fish.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)2.My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milk.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A.food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B.vegetables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C.drink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)3.We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chicken hamburgers today.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B.likes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6460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8283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0072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三、根据表格信息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补全下列句子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019377"/>
              </p:ext>
            </p:extLst>
          </p:nvPr>
        </p:nvGraphicFramePr>
        <p:xfrm>
          <a:off x="361950" y="1454470"/>
          <a:ext cx="10807700" cy="552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3883218" imgH="1983414" progId="Word.Document.12">
                  <p:embed/>
                </p:oleObj>
              </mc:Choice>
              <mc:Fallback>
                <p:oleObj name="文档" r:id="rId3" imgW="3883218" imgH="1983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454470"/>
                        <a:ext cx="10807700" cy="5520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178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1.Mike loves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tea.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3.Chen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Jie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drink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4.Zhang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 milk.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beef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6285" y="1443487"/>
            <a:ext cx="216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sandwiches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1077" y="2008598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hamburgers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5093" y="2583541"/>
            <a:ext cx="2611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(orange) juice</a:t>
            </a:r>
            <a:endParaRPr lang="zh-CN" altLang="en-US" dirty="0">
              <a:latin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96941" y="3187980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salad</a:t>
            </a:r>
            <a:endParaRPr lang="zh-CN" altLang="en-US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97141" y="3787343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noodles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92</TotalTime>
  <Words>78</Words>
  <Application>Microsoft Office PowerPoint</Application>
  <PresentationFormat>自定义</PresentationFormat>
  <Paragraphs>40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15</cp:revision>
  <dcterms:created xsi:type="dcterms:W3CDTF">2020-08-31T00:26:23Z</dcterms:created>
  <dcterms:modified xsi:type="dcterms:W3CDTF">2025-08-07T01:54:10Z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