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731" r:id="rId3"/>
    <p:sldId id="732" r:id="rId4"/>
    <p:sldId id="736" r:id="rId5"/>
    <p:sldId id="738" r:id="rId6"/>
    <p:sldId id="733" r:id="rId7"/>
    <p:sldId id="739" r:id="rId8"/>
    <p:sldId id="735" r:id="rId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54"/>
      </p:cViewPr>
      <p:guideLst>
        <p:guide orient="horz" pos="453"/>
        <p:guide pos="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49610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audio" Target="../media/audio1.wav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10" action="ppaction://hlinksldjump" highlightClick="1">
              <a:snd r:embed="rId11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89" r:id="rId4"/>
    <p:sldLayoutId id="2147483690" r:id="rId5"/>
    <p:sldLayoutId id="2147483691" r:id="rId6"/>
    <p:sldLayoutId id="2147483692" r:id="rId7"/>
    <p:sldLayoutId id="2147483694" r:id="rId8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Relationship Id="rId5" Type="http://schemas.openxmlformats.org/officeDocument/2006/relationships/slide" Target="slide3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2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My 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week</a:t>
            </a:r>
          </a:p>
          <a:p>
            <a:pPr algn="ctr"/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try &amp; Let’s talk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986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54638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9681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60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457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63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61950" y="1367879"/>
            <a:ext cx="10807700" cy="1408966"/>
            <a:chOff x="361950" y="1410391"/>
            <a:chExt cx="10807700" cy="1408966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361950" y="1410391"/>
              <a:ext cx="10807700" cy="6267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一、看图片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en-US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写出与图片匹配的短语</a:t>
              </a:r>
              <a:r>
                <a:rPr lang="zh-CN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。</a:t>
              </a:r>
              <a:r>
                <a:rPr lang="en-US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361950" y="2192647"/>
              <a:ext cx="10807700" cy="62671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read a book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play </a:t>
              </a:r>
              <a:r>
                <a:rPr lang="en-US" altLang="zh-CN" dirty="0" err="1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ping-pong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play football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listen to music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7" name="25eg25.eps" descr="id:2147488295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3011047"/>
            <a:ext cx="10807700" cy="1629532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77225" y="4114016"/>
            <a:ext cx="28151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play </a:t>
            </a:r>
            <a:r>
              <a:rPr lang="en-US" altLang="zh-CN" dirty="0" err="1">
                <a:ea typeface="宋体" panose="02010600030101010101" pitchFamily="2" charset="-122"/>
              </a:rPr>
              <a:t>ping-pong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3044790" y="4143512"/>
            <a:ext cx="26917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listen to music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6039237" y="4153344"/>
            <a:ext cx="22515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read a book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8808221" y="4114015"/>
            <a:ext cx="23823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play football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2989" y="147921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62989" y="324932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840975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二、根据图片选择正确的答案。</a:t>
            </a:r>
            <a:r>
              <a:rPr lang="en-US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)1.What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that? </a:t>
            </a:r>
            <a:b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A.It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a storybook. </a:t>
            </a:r>
            <a:b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B.It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an art book.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)2.Do you often listen to music? </a:t>
            </a:r>
            <a:b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A.Yes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I do. </a:t>
            </a:r>
            <a:b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B.No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I don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t. 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2" name="TE5KRG53.eps" descr="id:214748837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684610" y="1429270"/>
            <a:ext cx="1772389" cy="1597959"/>
          </a:xfrm>
          <a:prstGeom prst="rect">
            <a:avLst/>
          </a:prstGeom>
        </p:spPr>
      </p:pic>
      <p:pic>
        <p:nvPicPr>
          <p:cNvPr id="10" name="TE5KRG54.eps" descr="id:214748831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7684610" y="3547783"/>
            <a:ext cx="2086834" cy="1494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2014145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)3.Do you often play basketball here? 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A.No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I don’t. I often play football. 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B.Yes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I do.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2989" y="209420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pic>
        <p:nvPicPr>
          <p:cNvPr id="6" name="TE5KRG55.eps" descr="id:214748839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8425333" y="1971500"/>
            <a:ext cx="1420070" cy="1988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01428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998007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三、阅读短文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判断正误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正确的写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“T”,</a:t>
            </a:r>
            <a:r>
              <a:rPr lang="en-US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错误的写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“F”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Hello, I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 Bob. I study in a primary school(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小学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). I have Chinese and English every day. I like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Thursdays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very much, because I have a music class. On the weekend, I don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 go to school. I often read books on Saturdays. On Sundays I often play football with my good friends. Sometimes I listen to music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2015951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)1.Bob has Chinese and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every day.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)2.Bob has a music class on Thursdays.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)3.Bob often listens to music on Saturdays.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02317" y="2079248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266932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05668" y="3259804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10555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66</TotalTime>
  <Words>156</Words>
  <Application>Microsoft Office PowerPoint</Application>
  <PresentationFormat>自定义</PresentationFormat>
  <Paragraphs>36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18</cp:revision>
  <dcterms:created xsi:type="dcterms:W3CDTF">2020-08-31T00:26:23Z</dcterms:created>
  <dcterms:modified xsi:type="dcterms:W3CDTF">2025-08-07T01:37:15Z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