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731" r:id="rId3"/>
    <p:sldId id="736" r:id="rId4"/>
    <p:sldId id="737" r:id="rId5"/>
    <p:sldId id="744" r:id="rId6"/>
    <p:sldId id="738" r:id="rId7"/>
    <p:sldId id="739" r:id="rId8"/>
    <p:sldId id="745" r:id="rId9"/>
    <p:sldId id="740" r:id="rId10"/>
    <p:sldId id="746" r:id="rId11"/>
    <p:sldId id="741" r:id="rId12"/>
    <p:sldId id="747" r:id="rId13"/>
    <p:sldId id="742" r:id="rId14"/>
    <p:sldId id="743" r:id="rId15"/>
    <p:sldId id="748" r:id="rId16"/>
    <p:sldId id="735" r:id="rId1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  <p:guide orient="horz" pos="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9565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第三单元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听力训练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1.W: 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Sarah. 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a sandwich.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2.W: 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Chen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Salad is my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3.M: Mike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 is chicken.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4.W: 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Miss White. Ice cream is my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5.M: 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Wu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a hamburger.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5260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填上句子所缺的单词。读两遍。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 is 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OK.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drink.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54429" y="1881767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salad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79213" y="2439602"/>
            <a:ext cx="1986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vegetables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71918" y="2466542"/>
            <a:ext cx="14323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carrots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73584" y="3041485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fish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11461" y="3025184"/>
            <a:ext cx="14830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healthy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16243" y="3633536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Milk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882437" y="4211161"/>
            <a:ext cx="1853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ice cream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175141" y="4211160"/>
            <a:ext cx="11432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sweet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 is salad.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 don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vegetables but carrots are OK.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3.I like fish.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healthy.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4.Milk is my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drink.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 love ice cream.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sweet.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82263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选出与录音内容最相符的一项。读两遍。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food is fish.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vegetable is onions.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drink is water.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)2.A.The soup is too sweet.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soup is too hot.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soup is too sour.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7279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48747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)3.A.Zhang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likes tomatoes.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B.Zhang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likes potatoes.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C.Mike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likes tomatoes.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)4.A.Sarah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 is Friday.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B.Sarah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class is English.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C.Sarah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 is chicken.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23481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97364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1.M: What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your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vegetable?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Onions. They are fresh.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2.M: Do you like the soup today?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Oh, no.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too hot.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3.W: What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your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food, Zhang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I like potatoes. They are healthy.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4.M: What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your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day, Sarah?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Friday.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657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9800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全单词。读两遍。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20yrg61.eps" descr="id:214748926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3171" y="2331776"/>
            <a:ext cx="11305257" cy="121222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66013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1.brown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2.know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3.slow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4.flower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5.cloudy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0141" y="2825613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ow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11261" y="2825613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ow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545013" y="2825613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ow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777261" y="2825613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ow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153525" y="2825613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ou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25EG37.eps" descr="id:214748888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2185"/>
            <a:ext cx="10807700" cy="213477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61950" y="81760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给下列图片标上序号。读两遍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1950" y="398966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1.salad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2.tea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3.sandwich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4.hamburger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5.juice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6.ice cream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82821" y="332192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1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282119" y="332192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101413" y="332192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085189" y="332192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493587" y="332192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90981" y="332192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851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完成点餐单。读三遍。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1.Amy’s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_________________________________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Drink: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2.Mike’s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________________________________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Drink: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88629" y="2123823"/>
            <a:ext cx="424695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 salad; a hamburger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orange juice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88629" y="3891343"/>
            <a:ext cx="410445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some beef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 a sandwich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orange juice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9800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+mn-lt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What would you like to eat, Mike?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some beef and a sandwich. How about you, Amy?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I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a salad and a hamburger.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Something to drink?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W: Sure. Orange juice, please.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M: Me too.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931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四、看图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回答问题。读两遍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224040"/>
              </p:ext>
            </p:extLst>
          </p:nvPr>
        </p:nvGraphicFramePr>
        <p:xfrm>
          <a:off x="465273" y="1724735"/>
          <a:ext cx="10807700" cy="3502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文档" r:id="rId3" imgW="3826154" imgH="1239858" progId="Word.Document.12">
                  <p:embed/>
                </p:oleObj>
              </mc:Choice>
              <mc:Fallback>
                <p:oleObj name="文档" r:id="rId3" imgW="3826154" imgH="12398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5273" y="1724735"/>
                        <a:ext cx="10807700" cy="3502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970669" y="2264790"/>
            <a:ext cx="44823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I’d like two sandwiches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57711" y="4547246"/>
            <a:ext cx="551785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He’d like some (orange) juice.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987300"/>
              </p:ext>
            </p:extLst>
          </p:nvPr>
        </p:nvGraphicFramePr>
        <p:xfrm>
          <a:off x="465273" y="1625357"/>
          <a:ext cx="10807700" cy="233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文档" r:id="rId3" imgW="3826154" imgH="826572" progId="Word.Document.12">
                  <p:embed/>
                </p:oleObj>
              </mc:Choice>
              <mc:Fallback>
                <p:oleObj name="文档" r:id="rId3" imgW="3826154" imgH="8265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5273" y="1625357"/>
                        <a:ext cx="10807700" cy="233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600797" y="3189869"/>
            <a:ext cx="49119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She often plays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ping-pong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2791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听力材料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1.What would you like to eat?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2.What would Zhang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like to drink?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3.What does Chen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do on the weekend?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67173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576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 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将人物与对应的食物用线连起来。读两遍。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25EG39.eps" descr="id:214748893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2532" y="1933174"/>
            <a:ext cx="11246536" cy="418507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1267329" y="3642638"/>
            <a:ext cx="5809516" cy="13681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240757" y="3583646"/>
            <a:ext cx="6840760" cy="13976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816822" y="3583646"/>
            <a:ext cx="1731925" cy="17773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351000" y="3622974"/>
            <a:ext cx="6840760" cy="12339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012160" y="3492920"/>
            <a:ext cx="4532770" cy="14687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146</TotalTime>
  <Words>414</Words>
  <Application>Microsoft Office PowerPoint</Application>
  <PresentationFormat>自定义</PresentationFormat>
  <Paragraphs>101</Paragraphs>
  <Slides>16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29</cp:revision>
  <dcterms:created xsi:type="dcterms:W3CDTF">2020-08-31T00:26:23Z</dcterms:created>
  <dcterms:modified xsi:type="dcterms:W3CDTF">2025-08-07T02:00:46Z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