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8"/>
  </p:notesMasterIdLst>
  <p:sldIdLst>
    <p:sldId id="256" r:id="rId2"/>
    <p:sldId id="731" r:id="rId3"/>
    <p:sldId id="732" r:id="rId4"/>
    <p:sldId id="736" r:id="rId5"/>
    <p:sldId id="733" r:id="rId6"/>
    <p:sldId id="735" r:id="rId7"/>
  </p:sldIdLst>
  <p:sldSz cx="11522075" cy="6480175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5pPr>
    <a:lvl6pPr marL="22860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6pPr>
    <a:lvl7pPr marL="27432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7pPr>
    <a:lvl8pPr marL="32004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8pPr>
    <a:lvl9pPr marL="36576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53" userDrawn="1">
          <p15:clr>
            <a:srgbClr val="A4A3A4"/>
          </p15:clr>
        </p15:guide>
        <p15:guide id="2" pos="4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9966"/>
    <a:srgbClr val="D60093"/>
    <a:srgbClr val="E3261E"/>
    <a:srgbClr val="B53D5A"/>
    <a:srgbClr val="5F5F5F"/>
    <a:srgbClr val="993366"/>
    <a:srgbClr val="FF3399"/>
    <a:srgbClr val="DDDDDD"/>
    <a:srgbClr val="B2B2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591" autoAdjust="0"/>
  </p:normalViewPr>
  <p:slideViewPr>
    <p:cSldViewPr>
      <p:cViewPr varScale="1">
        <p:scale>
          <a:sx n="97" d="100"/>
          <a:sy n="97" d="100"/>
        </p:scale>
        <p:origin x="498" y="72"/>
      </p:cViewPr>
      <p:guideLst>
        <p:guide orient="horz" pos="453"/>
        <p:guide pos="4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30" d="100"/>
        <a:sy n="13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124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noProof="1" dirty="0">
                <a:ea typeface="黑体" panose="02010609060101010101" pitchFamily="49" charset="-122"/>
              </a:defRPr>
            </a:lvl1pPr>
          </a:lstStyle>
          <a:p>
            <a:fld id="{A64CA497-71E0-4184-919F-D45F39379D11}" type="slidenum">
              <a:rPr lang="zh-CN" altLang="en-US"/>
              <a:pPr/>
              <a:t>‹#›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4782253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6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581476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6119616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16422" y="1655911"/>
            <a:ext cx="11017224" cy="432048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1425" tIns="45714" rIns="91425" bIns="45714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11498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一课一</a:t>
            </a:r>
            <a:r>
              <a:rPr lang="zh-CN" altLang="en-US" sz="11498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</a:t>
            </a:r>
            <a:endParaRPr lang="zh-CN" altLang="en-US" sz="11498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81484136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979957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093681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524695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410370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12894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2607902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audio" Target="../media/audio1.wav"/><Relationship Id="rId5" Type="http://schemas.openxmlformats.org/officeDocument/2006/relationships/slideLayout" Target="../slideLayouts/slideLayout5.xml"/><Relationship Id="rId10" Type="http://schemas.openxmlformats.org/officeDocument/2006/relationships/slide" Target="../slides/slide2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0" y="6240412"/>
            <a:ext cx="11522075" cy="239763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3024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0" y="633267"/>
            <a:ext cx="11522075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0" y="0"/>
            <a:ext cx="11522075" cy="62863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024" dirty="0"/>
          </a:p>
        </p:txBody>
      </p:sp>
      <p:sp>
        <p:nvSpPr>
          <p:cNvPr id="2" name="动作按钮: 第一张 1">
            <a:hlinkClick r:id="rId10" action="ppaction://hlinksldjump" highlightClick="1">
              <a:snd r:embed="rId11" name="camera.wav"/>
            </a:hlinkClick>
          </p:cNvPr>
          <p:cNvSpPr/>
          <p:nvPr userDrawn="1"/>
        </p:nvSpPr>
        <p:spPr>
          <a:xfrm>
            <a:off x="10596459" y="5560029"/>
            <a:ext cx="864096" cy="898646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55861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96" r:id="rId2"/>
    <p:sldLayoutId id="2147483695" r:id="rId3"/>
    <p:sldLayoutId id="2147483689" r:id="rId4"/>
    <p:sldLayoutId id="2147483690" r:id="rId5"/>
    <p:sldLayoutId id="2147483691" r:id="rId6"/>
    <p:sldLayoutId id="2147483692" r:id="rId7"/>
    <p:sldLayoutId id="2147483694" r:id="rId8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158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5pPr>
      <a:lvl6pPr marL="432008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6pPr>
      <a:lvl7pPr marL="864017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7pPr>
      <a:lvl8pPr marL="1296025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8pPr>
      <a:lvl9pPr marL="1728033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24006" indent="-324006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024" kern="1200">
          <a:solidFill>
            <a:schemeClr val="tx1"/>
          </a:solidFill>
          <a:latin typeface="+mn-lt"/>
          <a:ea typeface="+mn-ea"/>
          <a:cs typeface="+mn-cs"/>
        </a:defRPr>
      </a:lvl1pPr>
      <a:lvl2pPr marL="702013" indent="-270005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646" kern="1200">
          <a:solidFill>
            <a:schemeClr val="tx1"/>
          </a:solidFill>
          <a:latin typeface="+mn-lt"/>
          <a:ea typeface="+mn-ea"/>
          <a:cs typeface="+mn-cs"/>
        </a:defRPr>
      </a:lvl2pPr>
      <a:lvl3pPr marL="1080021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268" kern="1200">
          <a:solidFill>
            <a:schemeClr val="tx1"/>
          </a:solidFill>
          <a:latin typeface="+mn-lt"/>
          <a:ea typeface="+mn-ea"/>
          <a:cs typeface="+mn-cs"/>
        </a:defRPr>
      </a:lvl3pPr>
      <a:lvl4pPr marL="1512029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1944037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376046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2808054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240062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3672070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1pPr>
      <a:lvl2pPr marL="43200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2pPr>
      <a:lvl3pPr marL="864017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3pPr>
      <a:lvl4pPr marL="1296025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4pPr>
      <a:lvl5pPr marL="1728033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5pPr>
      <a:lvl6pPr marL="2160041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6pPr>
      <a:lvl7pPr marL="259205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7pPr>
      <a:lvl8pPr marL="302405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8pPr>
      <a:lvl9pPr marL="3456066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slide" Target="slide4.xml"/><Relationship Id="rId1" Type="http://schemas.openxmlformats.org/officeDocument/2006/relationships/slideLayout" Target="../slideLayouts/slideLayout3.xml"/><Relationship Id="rId5" Type="http://schemas.openxmlformats.org/officeDocument/2006/relationships/slide" Target="slide3.xml"/><Relationship Id="rId4" Type="http://schemas.openxmlformats.org/officeDocument/2006/relationships/slide" Target="slide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90000">
              <a:srgbClr val="DFF4CE"/>
            </a:gs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65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棱台 3"/>
          <p:cNvSpPr/>
          <p:nvPr/>
        </p:nvSpPr>
        <p:spPr>
          <a:xfrm>
            <a:off x="432445" y="3722371"/>
            <a:ext cx="10801200" cy="1785933"/>
          </a:xfrm>
          <a:prstGeom prst="bevel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44000">
                <a:schemeClr val="accent1">
                  <a:lumMod val="45000"/>
                  <a:lumOff val="55000"/>
                </a:schemeClr>
              </a:gs>
              <a:gs pos="8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400" dirty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Unit 3</a:t>
            </a:r>
            <a:r>
              <a:rPr lang="zh-CN" altLang="en-US" sz="4400" dirty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sz="4400" dirty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What would you like? </a:t>
            </a:r>
            <a:endParaRPr lang="en-US" altLang="zh-CN" sz="4400" dirty="0" smtClean="0">
              <a:solidFill>
                <a:srgbClr val="D60093"/>
              </a:solidFill>
              <a:latin typeface="Times New Roman" panose="02020603050405020304" pitchFamily="18" charset="0"/>
              <a:ea typeface="隶书" panose="02010509060101010101" pitchFamily="49" charset="-122"/>
              <a:cs typeface="Times New Roman" panose="02020603050405020304" pitchFamily="18" charset="0"/>
            </a:endParaRPr>
          </a:p>
          <a:p>
            <a:pPr algn="ctr"/>
            <a:r>
              <a:rPr lang="en-US" altLang="zh-CN" dirty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Part B</a:t>
            </a:r>
            <a:r>
              <a:rPr lang="zh-CN" altLang="en-US" dirty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Read and write &amp; Let’s check &amp; Let’s wrap it up</a:t>
            </a:r>
            <a:endParaRPr lang="zh-CN" altLang="en-US" dirty="0">
              <a:solidFill>
                <a:srgbClr val="D60093"/>
              </a:solidFill>
              <a:latin typeface="Times New Roman" panose="02020603050405020304" pitchFamily="18" charset="0"/>
              <a:ea typeface="隶书" panose="020105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竖卷形 2"/>
          <p:cNvSpPr/>
          <p:nvPr/>
        </p:nvSpPr>
        <p:spPr>
          <a:xfrm>
            <a:off x="504453" y="951187"/>
            <a:ext cx="1872188" cy="4449140"/>
          </a:xfrm>
          <a:prstGeom prst="verticalScrol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latin typeface="+mj-ea"/>
                <a:ea typeface="+mj-ea"/>
              </a:rPr>
              <a:t>导</a:t>
            </a:r>
            <a:endParaRPr lang="en-US" altLang="zh-CN" sz="5400" dirty="0" smtClean="0">
              <a:latin typeface="+mj-ea"/>
              <a:ea typeface="+mj-ea"/>
            </a:endParaRPr>
          </a:p>
          <a:p>
            <a:pPr algn="ctr"/>
            <a:endParaRPr lang="en-US" altLang="zh-CN" sz="5400" dirty="0" smtClean="0">
              <a:latin typeface="+mj-ea"/>
              <a:ea typeface="+mj-ea"/>
            </a:endParaRPr>
          </a:p>
          <a:p>
            <a:pPr algn="ctr"/>
            <a:r>
              <a:rPr lang="zh-CN" altLang="en-US" sz="5400" dirty="0" smtClean="0">
                <a:latin typeface="+mj-ea"/>
                <a:ea typeface="+mj-ea"/>
              </a:rPr>
              <a:t>航</a:t>
            </a:r>
            <a:endParaRPr lang="zh-CN" altLang="en-US" sz="5400" dirty="0">
              <a:latin typeface="+mj-ea"/>
              <a:ea typeface="+mj-ea"/>
            </a:endParaRPr>
          </a:p>
        </p:txBody>
      </p:sp>
      <p:sp>
        <p:nvSpPr>
          <p:cNvPr id="2" name="折角形 1"/>
          <p:cNvSpPr/>
          <p:nvPr/>
        </p:nvSpPr>
        <p:spPr>
          <a:xfrm>
            <a:off x="3960837" y="1509864"/>
            <a:ext cx="4558216" cy="981927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基础梳理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1" name="折角形 10"/>
          <p:cNvSpPr/>
          <p:nvPr/>
        </p:nvSpPr>
        <p:spPr>
          <a:xfrm>
            <a:off x="3960837" y="2754638"/>
            <a:ext cx="4558216" cy="981927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能力提升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3" name="折角形 12"/>
          <p:cNvSpPr/>
          <p:nvPr/>
        </p:nvSpPr>
        <p:spPr>
          <a:xfrm>
            <a:off x="3939125" y="3999681"/>
            <a:ext cx="4558216" cy="981927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智慧拓展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6" name="动作按钮: 自定义 15">
            <a:hlinkClick r:id="rId2" action="ppaction://hlinksldjump" highlightClick="1">
              <a:snd r:embed="rId3" name="chimes.wav"/>
            </a:hlinkClick>
          </p:cNvPr>
          <p:cNvSpPr/>
          <p:nvPr/>
        </p:nvSpPr>
        <p:spPr>
          <a:xfrm>
            <a:off x="3744813" y="2696055"/>
            <a:ext cx="5278297" cy="1094532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7" name="动作按钮: 自定义 16">
            <a:hlinkClick r:id="rId4" action="ppaction://hlinksldjump" highlightClick="1">
              <a:snd r:embed="rId3" name="chimes.wav"/>
            </a:hlinkClick>
          </p:cNvPr>
          <p:cNvSpPr/>
          <p:nvPr/>
        </p:nvSpPr>
        <p:spPr>
          <a:xfrm>
            <a:off x="3744812" y="3945755"/>
            <a:ext cx="5278297" cy="1094532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9" name="动作按钮: 自定义 18">
            <a:hlinkClick r:id="rId5" action="ppaction://hlinksldjump" highlightClick="1">
              <a:snd r:embed="rId3" name="chimes.wav"/>
            </a:hlinkClick>
          </p:cNvPr>
          <p:cNvSpPr/>
          <p:nvPr/>
        </p:nvSpPr>
        <p:spPr>
          <a:xfrm>
            <a:off x="3744813" y="1446355"/>
            <a:ext cx="5278297" cy="1094532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35133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150"/>
                            </p:stCondLst>
                            <p:childTnLst>
                              <p:par>
                                <p:cTn id="1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800"/>
                            </p:stCondLst>
                            <p:childTnLst>
                              <p:par>
                                <p:cTn id="2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" grpId="0" animBg="1"/>
      <p:bldP spid="11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折角形 1"/>
          <p:cNvSpPr/>
          <p:nvPr/>
        </p:nvSpPr>
        <p:spPr>
          <a:xfrm>
            <a:off x="3507077" y="120994"/>
            <a:ext cx="4558216" cy="609699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基础梳理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61950" y="968511"/>
            <a:ext cx="10807700" cy="417229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一、用所给单词的适当形式填空。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1.I like vegetables but not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(onion).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2.Beef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(noodle) are delicious.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3.I would like two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(box) of chocolate.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(tomato) are my </a:t>
            </a: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favourite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vegetable.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5.I love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 I’d like a chicken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 please.(sandwich) 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535181" y="1593735"/>
            <a:ext cx="132440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onions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2088629" y="2188342"/>
            <a:ext cx="150714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noodles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4339981" y="2762832"/>
            <a:ext cx="116570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boxes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1036224" y="3352522"/>
            <a:ext cx="185736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mtClean="0">
                <a:ea typeface="宋体" panose="02010600030101010101" pitchFamily="2" charset="-122"/>
              </a:rPr>
              <a:t>Tomatoes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1964908" y="3931927"/>
            <a:ext cx="216918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sandwiches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7849269" y="3931926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sandwich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62451225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折角形 1"/>
          <p:cNvSpPr/>
          <p:nvPr/>
        </p:nvSpPr>
        <p:spPr>
          <a:xfrm>
            <a:off x="3507077" y="120994"/>
            <a:ext cx="4558216" cy="609699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能力提升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361950" y="1007839"/>
            <a:ext cx="10807700" cy="422885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二、单项选择。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)1.My </a:t>
            </a: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favourite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drink is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A.milk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B.apples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C.fish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)2.I’d like two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A.potato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B.water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C.potatoes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)3.I like fruit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not apples.</a:t>
            </a:r>
            <a:r>
              <a:rPr lang="en-US" altLang="zh-CN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A.and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B.but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C.about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769637" y="1665743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A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769637" y="2829876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C</a:t>
            </a:r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769637" y="4005208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B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14369955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折角形 1"/>
          <p:cNvSpPr/>
          <p:nvPr/>
        </p:nvSpPr>
        <p:spPr>
          <a:xfrm>
            <a:off x="3507077" y="120994"/>
            <a:ext cx="4558216" cy="609699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智慧拓展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361950" y="984949"/>
            <a:ext cx="10807700" cy="422885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三、读一读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给下列问句选择合适的答语。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)1.What would you like to eat?</a:t>
            </a:r>
            <a:b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</a:b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)2.What’s your </a:t>
            </a: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favourite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food?</a:t>
            </a:r>
            <a:b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</a:b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)3.What’s your </a:t>
            </a: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favourite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drink?</a:t>
            </a:r>
            <a:b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</a:b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)4.Is ice cream your </a:t>
            </a:r>
            <a:endParaRPr lang="en-US" altLang="zh-CN" dirty="0" smtClean="0">
              <a:solidFill>
                <a:srgbClr val="0000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favourite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food?</a:t>
            </a:r>
            <a:b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</a:b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)5.Do you like chicken?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　　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7168517" y="1881767"/>
            <a:ext cx="3886919" cy="3046988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A.Yes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 it is.</a:t>
            </a:r>
            <a:b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</a:b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B.Tea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b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</a:b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C.I love sandwiches.</a:t>
            </a:r>
            <a:b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</a:b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D.Yes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 I do.</a:t>
            </a:r>
            <a:b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</a:b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E.I’d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like some salad.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69637" y="1637368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E</a:t>
            </a:r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759805" y="2236066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C</a:t>
            </a:r>
            <a:endParaRPr lang="zh-CN" altLang="en-US" dirty="0"/>
          </a:p>
        </p:txBody>
      </p:sp>
      <p:sp>
        <p:nvSpPr>
          <p:cNvPr id="13" name="矩形 12"/>
          <p:cNvSpPr/>
          <p:nvPr/>
        </p:nvSpPr>
        <p:spPr>
          <a:xfrm>
            <a:off x="769637" y="2802373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B</a:t>
            </a:r>
            <a:endParaRPr lang="zh-CN" altLang="en-US" dirty="0"/>
          </a:p>
        </p:txBody>
      </p:sp>
      <p:sp>
        <p:nvSpPr>
          <p:cNvPr id="14" name="矩形 13"/>
          <p:cNvSpPr/>
          <p:nvPr/>
        </p:nvSpPr>
        <p:spPr>
          <a:xfrm>
            <a:off x="769637" y="3405261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A</a:t>
            </a:r>
            <a:endParaRPr lang="zh-CN" altLang="en-US" dirty="0"/>
          </a:p>
        </p:txBody>
      </p:sp>
      <p:sp>
        <p:nvSpPr>
          <p:cNvPr id="15" name="矩形 14"/>
          <p:cNvSpPr/>
          <p:nvPr/>
        </p:nvSpPr>
        <p:spPr>
          <a:xfrm>
            <a:off x="769637" y="4574456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D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694531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  <p:bldP spid="1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880717" y="1295871"/>
            <a:ext cx="5400600" cy="2800767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r>
              <a:rPr lang="zh-CN" altLang="en-US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8800" dirty="0" smtClean="0">
              <a:solidFill>
                <a:schemeClr val="accent2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r>
              <a:rPr lang="zh-CN" altLang="en-US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8800" dirty="0" smtClean="0">
              <a:solidFill>
                <a:schemeClr val="accent2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79081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家庭作业(1)</Template>
  <TotalTime>138</TotalTime>
  <Words>78</Words>
  <Application>Microsoft Office PowerPoint</Application>
  <PresentationFormat>自定义</PresentationFormat>
  <Paragraphs>45</Paragraphs>
  <Slides>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6" baseType="lpstr">
      <vt:lpstr>NEU-BZ-S92</vt:lpstr>
      <vt:lpstr>方正书宋_GBK</vt:lpstr>
      <vt:lpstr>黑体</vt:lpstr>
      <vt:lpstr>华文琥珀</vt:lpstr>
      <vt:lpstr>隶书</vt:lpstr>
      <vt:lpstr>宋体</vt:lpstr>
      <vt:lpstr>Arial</vt:lpstr>
      <vt:lpstr>Calibri</vt:lpstr>
      <vt:lpstr>Times New Roman</vt:lpstr>
      <vt:lpstr>专业教辅课件Q:251490010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ITSK.com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SkyUser</dc:creator>
  <cp:lastModifiedBy>SkyUser</cp:lastModifiedBy>
  <cp:revision>19</cp:revision>
  <dcterms:created xsi:type="dcterms:W3CDTF">2020-08-31T00:26:23Z</dcterms:created>
  <dcterms:modified xsi:type="dcterms:W3CDTF">2025-08-07T01:56:28Z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TAG2">
    <vt:lpwstr>0008007650000000000001024140</vt:lpwstr>
  </property>
  <property fmtid="{D5CDD505-2E9C-101B-9397-08002B2CF9AE}" pid="3" name="KSOProductBuildVer">
    <vt:lpwstr>2052-10.1.0.7698</vt:lpwstr>
  </property>
</Properties>
</file>