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731" r:id="rId3"/>
    <p:sldId id="736" r:id="rId4"/>
    <p:sldId id="746" r:id="rId5"/>
    <p:sldId id="737" r:id="rId6"/>
    <p:sldId id="738" r:id="rId7"/>
    <p:sldId id="739" r:id="rId8"/>
    <p:sldId id="747" r:id="rId9"/>
    <p:sldId id="748" r:id="rId10"/>
    <p:sldId id="740" r:id="rId11"/>
    <p:sldId id="749" r:id="rId12"/>
    <p:sldId id="741" r:id="rId13"/>
    <p:sldId id="750" r:id="rId14"/>
    <p:sldId id="742" r:id="rId15"/>
    <p:sldId id="751" r:id="rId16"/>
    <p:sldId id="743" r:id="rId17"/>
    <p:sldId id="744" r:id="rId18"/>
    <p:sldId id="752" r:id="rId19"/>
    <p:sldId id="745" r:id="rId20"/>
    <p:sldId id="753" r:id="rId21"/>
    <p:sldId id="735" r:id="rId2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8028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第六单元听力训练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看图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在正确的答句后面打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1.Yes.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2.Yes.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3.Yes.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4.Yes.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No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7021" y="2130471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33277" y="2758879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33277" y="3348048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17021" y="3930622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pic>
        <p:nvPicPr>
          <p:cNvPr id="10" name="25EG73.eps" descr="id:21474902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561236" y="2241807"/>
            <a:ext cx="2801451" cy="206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1.Are there any buildings?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2.Is there a lake?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3.Is there a boat?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4.Is there a house?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4831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对的打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25EG74.eps" descr="id:214749030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032" y="2026305"/>
            <a:ext cx="7681536" cy="411893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035647" y="3512900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810197" y="3512900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536669" y="3512900"/>
            <a:ext cx="449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971741" y="574549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751205" y="574549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8477677" y="574549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05699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1.tall buildings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2.a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lake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3.a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bridge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4.a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5.a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village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6.a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0643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填上所缺的单词。读两遍。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1.There are many tall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near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school.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 are lots of small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front of the park.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3.How many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in the nature park?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4.There is a small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mountain.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5.Behind the school, there are so many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45229" y="1852271"/>
            <a:ext cx="18020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buildings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45645" y="2450593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houses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42367" y="3024063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bridges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33938" y="3601383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village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09241" y="4214326"/>
            <a:ext cx="10220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trees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1.There are many tall buildings near my school.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2.There are lots of small houses in front of the park.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3.How many bridges are there in the nature park?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4.There is a small village in the mountain.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5.Behind the school, there are so many trees.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5493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0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最</a:t>
            </a:r>
            <a:r>
              <a:rPr lang="zh-CN" altLang="en-US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合适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答句。读两遍。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)1.A.Yes, there is.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aren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)2.A.Yes, there are.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aren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7377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47577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)3.A.Yes, there are.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 one.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one.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)4.A.Yes, I can.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do.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)5.A.It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over there.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a lake in the park.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79181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593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431702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3204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1.Are there any flowers in the park?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2.Is there a bridge?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3.How many lakes are there?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4.Do you like this park?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5.What’s in the park?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8598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四、听短文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判断对错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。读三遍。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)1.Amy’s village is big and nice.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are mountains near the village.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)3.There are many fish in the river.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)4.There are two rivers in the village.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)5.The people in the village are nice.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7256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45767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04746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64225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2181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62146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补全单词。读两遍。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20YRG25.eps" descr="id:21474907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5051" y="2447999"/>
            <a:ext cx="11161497" cy="12241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89465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1.snow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2.house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3.would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4.flower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5.young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7005" y="2906232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ow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54229" y="2928274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ou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17732" y="2928274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ou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61571" y="2926297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ow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032452" y="2879114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My name is Amy. This is my village.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small but nice.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near the mountains. There are two rivers in it. The water is clean. You can see many ducks and fish. I like the people here. They are kind and nice.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87475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填上所缺的单词。读两遍。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1.There is a 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near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home.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front of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3.Is there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___________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school?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near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20877" y="2063889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park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83941" y="2682465"/>
            <a:ext cx="1051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river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67545" y="2682465"/>
            <a:ext cx="75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hill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38711" y="3266769"/>
            <a:ext cx="2111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lake beside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55124" y="3853451"/>
            <a:ext cx="11807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forest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48197" y="3849498"/>
            <a:ext cx="2029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mountains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1.There is a nature park near my home.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2.The river is in front of the hill.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3.Is there a lake beside your school?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4.The forest is near the mountains.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4217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选出符合录音内容的一项。读两遍。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)1.A.There is a bed, a desk, a bike and a shelf in my room.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a bed, a chair, a bike and a shelf in my room.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a desk and a chair in my room.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20879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)2.A.There are two blackboards, six fans, twelve desks and chairs.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two blackboards, six fans, many desks and chairs.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three blackboards, six fans, twelve desks and chairs.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)3.A.There are many small houses in the city.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many farms in the village.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some parks in the city.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8114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43005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4352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)4.A.Yes, it is.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aren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)5.A.Yes, I do.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 is.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29587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06280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4415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1.M: 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your room?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There is a bed, a desk, a bike and a shelf.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2.M: 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the classroom?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There are two blackboards, six fans, many desks and chairs.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3.M: Is there a farm in the city?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No, but there are some parks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59412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Is there a forest?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Yes, there is.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5.M: Do you like this park?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No, I don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3181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70</TotalTime>
  <Words>498</Words>
  <Application>Microsoft Office PowerPoint</Application>
  <PresentationFormat>自定义</PresentationFormat>
  <Paragraphs>147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25</cp:revision>
  <dcterms:created xsi:type="dcterms:W3CDTF">2020-08-31T00:26:23Z</dcterms:created>
  <dcterms:modified xsi:type="dcterms:W3CDTF">2025-08-07T03:01:23Z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