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2" r:id="rId4"/>
    <p:sldId id="736" r:id="rId5"/>
    <p:sldId id="738" r:id="rId6"/>
    <p:sldId id="733" r:id="rId7"/>
    <p:sldId id="739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63431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What would you like? </a:t>
            </a:r>
            <a:endParaRPr lang="en-US" altLang="zh-CN" sz="4400" dirty="0" smtClean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spell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1403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一、选出下列各组中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发音不同的单词。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)1.A.cow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B.slow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C.snow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)2.A.yellow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B.down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C.wow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)3.A.snowy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B.now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C.window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)4.A.tomorrow	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C.flower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)5.A.bowl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B.know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C.flower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85711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44222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303200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989" y="362680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2989" y="420265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1950" y="840975"/>
            <a:ext cx="10807700" cy="5041229"/>
            <a:chOff x="361950" y="728970"/>
            <a:chExt cx="10807700" cy="5041229"/>
          </a:xfrm>
        </p:grpSpPr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361950" y="728970"/>
              <a:ext cx="10807700" cy="363791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二、给下列单词选择相应的图片。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)1.flower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</a:b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dirty="0" smtClean="0">
                  <a:solidFill>
                    <a:schemeClr val="tx1"/>
                  </a:solidFill>
                </a:rPr>
                <a:t>(</a:t>
              </a:r>
              <a:r>
                <a:rPr lang="zh-CN" altLang="zh-CN" dirty="0">
                  <a:solidFill>
                    <a:schemeClr val="tx1"/>
                  </a:solidFill>
                </a:rPr>
                <a:t>　　</a:t>
              </a:r>
              <a:r>
                <a:rPr lang="en-US" altLang="zh-CN" dirty="0">
                  <a:solidFill>
                    <a:schemeClr val="tx1"/>
                  </a:solidFill>
                </a:rPr>
                <a:t>)</a:t>
              </a:r>
              <a:r>
                <a:rPr lang="en-US" altLang="zh-CN" dirty="0" smtClean="0">
                  <a:solidFill>
                    <a:schemeClr val="tx1"/>
                  </a:solidFill>
                </a:rPr>
                <a:t>2.cow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13" name="21ERG15.eps" descr="id:2147488946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407225" y="4480553"/>
              <a:ext cx="4928236" cy="1289646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762989" y="148206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62989" y="383581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pic>
        <p:nvPicPr>
          <p:cNvPr id="10" name="25EG32.eps" descr="id:214748863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07225" y="2157457"/>
            <a:ext cx="4489719" cy="145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58495" y="906335"/>
            <a:ext cx="10811155" cy="4546585"/>
            <a:chOff x="358495" y="948598"/>
            <a:chExt cx="10811155" cy="4546585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361950" y="948598"/>
              <a:ext cx="10807700" cy="304698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)3.snow</a:t>
              </a:r>
              <a:b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</a:b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</a:pPr>
              <a:endParaRPr lang="en-US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4.window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" name="21ERG17.eps" descr="id:2147488960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58495" y="4067230"/>
              <a:ext cx="4976966" cy="1427953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762989" y="98524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62989" y="331932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pic>
        <p:nvPicPr>
          <p:cNvPr id="8" name="TE5KRG75.eps" descr="id:214748873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58494" y="1646328"/>
            <a:ext cx="4976967" cy="1502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0142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1616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找出与所给单词画线部分拼写和发音都相同的单词。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Hello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! My name is Candy. I like English very much. 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food is hamburgers. 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colour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is yellow. I like yellow flowers. I don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like brown cows.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Carter is my Chinese teacher. He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 very kind. He likes tofu and tea. He doesn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 like salad.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Carter is my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teacher. 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9992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ld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sn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ow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_______________________________________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872605" y="1799927"/>
            <a:ext cx="4246959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Hello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tofu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flowers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brown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cows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yellow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55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56</TotalTime>
  <Words>153</Words>
  <Application>Microsoft Office PowerPoint</Application>
  <PresentationFormat>自定义</PresentationFormat>
  <Paragraphs>49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18</cp:revision>
  <dcterms:created xsi:type="dcterms:W3CDTF">2020-08-31T00:26:23Z</dcterms:created>
  <dcterms:modified xsi:type="dcterms:W3CDTF">2025-08-07T01:50:04Z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