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1" r:id="rId3"/>
    <p:sldId id="732" r:id="rId4"/>
    <p:sldId id="736" r:id="rId5"/>
    <p:sldId id="733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1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1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073640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4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What can you do? </a:t>
            </a:r>
            <a:endParaRPr lang="en-US" altLang="zh-CN" sz="4400" dirty="0" smtClean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Write and say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一、为下列图片选择相应的单词或短语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将其序号填在括号里。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</a:rPr>
              <a:t>A.play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basketball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</a:rPr>
              <a:t>B.speak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 English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</a:rPr>
              <a:t>C.cook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</a:rPr>
              <a:t>D.swim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</a:rPr>
              <a:t>E.play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</a:rPr>
              <a:t>ping-pong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endParaRPr lang="zh-CN" altLang="en-US" dirty="0"/>
          </a:p>
        </p:txBody>
      </p:sp>
      <p:pic>
        <p:nvPicPr>
          <p:cNvPr id="17" name="25EG51.eps" descr="id:214748926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549568" y="1417844"/>
            <a:ext cx="4955440" cy="472250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650632" y="300439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8179799" y="315243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8180300" y="366230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7687428" y="384643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7335868" y="346449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61950" y="1161687"/>
            <a:ext cx="10807700" cy="3581365"/>
            <a:chOff x="361950" y="1439887"/>
            <a:chExt cx="10807700" cy="3581365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1439887"/>
              <a:ext cx="10807700" cy="35813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二、读一读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en-US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给下列句子选择合适的答语。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)1.What can you do? </a:t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)2.Who can swim? </a:t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)3.Let</a:t>
              </a:r>
              <a:r>
                <a:rPr lang="en-US" altLang="zh-CN" dirty="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’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s speak English. </a:t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)4.Can you sing songs? 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　　　　　　　　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6985173" y="2430382"/>
              <a:ext cx="3454871" cy="245605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A.OK.</a:t>
              </a:r>
              <a:b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 err="1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B.No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, I can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方正书宋_GBK" panose="03000509000000000000" pitchFamily="65" charset="-122"/>
                  <a:cs typeface="Times New Roman" panose="02020603050405020304" pitchFamily="18" charset="0"/>
                </a:rPr>
                <a:t>’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t. </a:t>
              </a:r>
              <a:b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C.I can cook. </a:t>
              </a:r>
              <a:b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r>
                <a:rPr lang="en-US" altLang="zh-CN" dirty="0" err="1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D.Amy</a:t>
              </a:r>
              <a:r>
                <a:rPr lang="en-US" altLang="zh-CN" dirty="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cs typeface="Times New Roman" panose="02020603050405020304" pitchFamily="18" charset="0"/>
                </a:rPr>
                <a:t> can swim. </a:t>
              </a:r>
              <a:endParaRPr lang="zh-CN" altLang="zh-CN" dirty="0">
                <a:solidFill>
                  <a:srgbClr val="000000"/>
                </a:solidFill>
                <a:effectLst/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762989" y="241135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300113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62989" y="359593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62989" y="417178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49" y="806871"/>
            <a:ext cx="1094370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完成表格。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My name is Sarah. 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10 years old. I can speak English and sing English songs. I can play the </a:t>
            </a:r>
            <a:r>
              <a:rPr lang="en-US" altLang="zh-CN" i="1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pipa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I can dance. And I can cook, too. But I can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do any kung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fu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I can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swim. I can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play basketball. Mike says he can help me.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027525906"/>
              </p:ext>
            </p:extLst>
          </p:nvPr>
        </p:nvGraphicFramePr>
        <p:xfrm>
          <a:off x="361950" y="3942543"/>
          <a:ext cx="10807700" cy="1755648"/>
        </p:xfrm>
        <a:graphic>
          <a:graphicData uri="http://schemas.openxmlformats.org/drawingml/2006/table">
            <a:tbl>
              <a:tblPr firstRow="1" firstCol="1" bandRow="1"/>
              <a:tblGrid>
                <a:gridCol w="6479207"/>
                <a:gridCol w="4328493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Sarah can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Sarah 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+mn-lt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en-US" sz="3200" b="1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576461" y="4561119"/>
            <a:ext cx="61926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speak English; sing English songs; play the </a:t>
            </a:r>
            <a:r>
              <a:rPr lang="en-US" altLang="zh-CN" i="1" dirty="0" err="1">
                <a:ea typeface="宋体" panose="02010600030101010101" pitchFamily="2" charset="-122"/>
                <a:cs typeface="Times New Roman" panose="02020603050405020304" pitchFamily="18" charset="0"/>
              </a:rPr>
              <a:t>pipa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 dance; cook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83037" y="4561119"/>
            <a:ext cx="35277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do kung </a:t>
            </a:r>
            <a:r>
              <a:rPr lang="en-US" altLang="zh-CN" dirty="0" err="1">
                <a:ea typeface="宋体" panose="02010600030101010101" pitchFamily="2" charset="-122"/>
              </a:rPr>
              <a:t>fu</a:t>
            </a:r>
            <a:r>
              <a:rPr lang="en-US" altLang="zh-CN" dirty="0">
                <a:ea typeface="宋体" panose="02010600030101010101" pitchFamily="2" charset="-122"/>
              </a:rPr>
              <a:t>; swim; play basketball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55</TotalTime>
  <Words>164</Words>
  <Application>Microsoft Office PowerPoint</Application>
  <PresentationFormat>自定义</PresentationFormat>
  <Paragraphs>39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16</cp:revision>
  <dcterms:created xsi:type="dcterms:W3CDTF">2020-08-31T00:26:23Z</dcterms:created>
  <dcterms:modified xsi:type="dcterms:W3CDTF">2025-08-07T02:12:42Z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