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40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0927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Let’s play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按照从星期日到星期六的顺序标上序号。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2" name="TE5KRG42.eps" descr="id:214748815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64023"/>
            <a:ext cx="10807700" cy="116672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38438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497829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065525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646517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7191365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8755877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0317205" y="338410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二、选择恰当的单词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18245"/>
            <a:ext cx="10807700" cy="3586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 Excuse me, John. Is it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today?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 No, it isn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t. It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Friday.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 you have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Fridays?</a:t>
            </a:r>
            <a:r>
              <a:rPr lang="en-US" altLang="zh-CN" dirty="0">
                <a:solidFill>
                  <a:srgbClr val="000000"/>
                </a:solidFill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 I have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English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computer class.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Mary: Do you like English?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John: Yes, I do. </a:t>
            </a:r>
            <a:endParaRPr lang="zh-CN" altLang="zh-CN" dirty="0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12669" y="1444023"/>
            <a:ext cx="5306261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Thursday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7532" y="2235901"/>
            <a:ext cx="1895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Thursday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36696" y="3426479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What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62741" y="3426479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330453" y="4003800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42271"/>
            <a:ext cx="58480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三、根据表格内容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补全句子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82777319"/>
              </p:ext>
            </p:extLst>
          </p:nvPr>
        </p:nvGraphicFramePr>
        <p:xfrm>
          <a:off x="361950" y="1562351"/>
          <a:ext cx="10807700" cy="4096512"/>
        </p:xfrm>
        <a:graphic>
          <a:graphicData uri="http://schemas.openxmlformats.org/drawingml/2006/table">
            <a:tbl>
              <a:tblPr firstRow="1" firstCol="1" bandRow="1"/>
              <a:tblGrid>
                <a:gridCol w="2161540"/>
                <a:gridCol w="2161540"/>
                <a:gridCol w="2161540"/>
                <a:gridCol w="2161540"/>
                <a:gridCol w="216154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science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computer class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computer class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2235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have art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have English,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PE on Fridays.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have computer class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have Chinese,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music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Mondays.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2261" y="1154233"/>
            <a:ext cx="179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Tuesdays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04421" y="1154232"/>
            <a:ext cx="2351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Wednesdays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60837" y="1753911"/>
            <a:ext cx="1417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science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57813" y="1753911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music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38896" y="2903209"/>
            <a:ext cx="1790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Tuesdays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94157" y="2903208"/>
            <a:ext cx="2055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Thursdays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19829" y="3485916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English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621693" y="3510920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maths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05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41</TotalTime>
  <Words>121</Words>
  <Application>Microsoft Office PowerPoint</Application>
  <PresentationFormat>自定义</PresentationFormat>
  <Paragraphs>72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21</cp:revision>
  <dcterms:created xsi:type="dcterms:W3CDTF">2020-08-31T00:26:23Z</dcterms:created>
  <dcterms:modified xsi:type="dcterms:W3CDTF">2025-08-07T01:19:37Z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