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8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4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  <p:guide orient="horz" pos="49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92563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What’s he like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88348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一、从方框中选择正确的单词填入下列句子中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914410" y="1603567"/>
            <a:ext cx="5702779" cy="6832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238020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1.Do you know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2.Ms Wang will be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new Chinese teacher.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3.What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your parents like?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4.What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Jenny like?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5.My father is funny, but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 is strict.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41173" y="2428335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her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608909" y="3015488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our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635197" y="3602694"/>
            <a:ext cx="747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are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808709" y="417763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058130" y="4772244"/>
            <a:ext cx="20088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sometimes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8638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)1.Mr Young will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our new music teacher.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A.is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B.be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C.are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)2.Do you know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A.she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C.him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like? </a:t>
            </a:r>
            <a:endParaRPr lang="zh-CN" altLang="zh-CN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—He is kind.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C.Who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2989" y="153155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270860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2989" y="386088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80700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)4.—Is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Wang strict?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—Yes,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A.she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2989" y="188220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00142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1950" y="80164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判断女孩的介绍是否正确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正确的写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错误的写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261471"/>
            <a:ext cx="10807700" cy="317290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831325" y="2510175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ea typeface="宋体" panose="02010600030101010101" pitchFamily="2" charset="-122"/>
              </a:rPr>
              <a:t>F</a:t>
            </a:r>
            <a:endParaRPr lang="zh-CN" altLang="en-US" sz="2800" dirty="0"/>
          </a:p>
        </p:txBody>
      </p:sp>
      <p:sp>
        <p:nvSpPr>
          <p:cNvPr id="18" name="矩形 17"/>
          <p:cNvSpPr/>
          <p:nvPr/>
        </p:nvSpPr>
        <p:spPr>
          <a:xfrm>
            <a:off x="6811661" y="286703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ea typeface="宋体" panose="02010600030101010101" pitchFamily="2" charset="-122"/>
              </a:rPr>
              <a:t>T</a:t>
            </a:r>
            <a:endParaRPr lang="zh-CN" altLang="en-US" sz="2800" dirty="0"/>
          </a:p>
        </p:txBody>
      </p:sp>
      <p:sp>
        <p:nvSpPr>
          <p:cNvPr id="19" name="矩形 18"/>
          <p:cNvSpPr/>
          <p:nvPr/>
        </p:nvSpPr>
        <p:spPr>
          <a:xfrm>
            <a:off x="6811661" y="320827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ea typeface="宋体" panose="02010600030101010101" pitchFamily="2" charset="-122"/>
              </a:rPr>
              <a:t>T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6831325" y="3548215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ea typeface="宋体" panose="02010600030101010101" pitchFamily="2" charset="-122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137</TotalTime>
  <Words>86</Words>
  <Application>Microsoft Office PowerPoint</Application>
  <PresentationFormat>自定义</PresentationFormat>
  <Paragraphs>46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17</cp:revision>
  <dcterms:created xsi:type="dcterms:W3CDTF">2020-08-31T00:26:23Z</dcterms:created>
  <dcterms:modified xsi:type="dcterms:W3CDTF">2025-08-07T01:04:43Z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