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</p:sldMasterIdLst>
  <p:notesMasterIdLst>
    <p:notesMasterId r:id="rId9"/>
  </p:notesMasterIdLst>
  <p:sldIdLst>
    <p:sldId id="256" r:id="rId3"/>
    <p:sldId id="731" r:id="rId4"/>
    <p:sldId id="732" r:id="rId5"/>
    <p:sldId id="736" r:id="rId6"/>
    <p:sldId id="73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498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53720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3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323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1960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3920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5879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783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3970" indent="-3239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1934" indent="-26997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79900" indent="-21598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1859" indent="-21598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3819" indent="-21598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5779" indent="-215980" algn="l" defTabSz="863920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7738" indent="-215980" algn="l" defTabSz="863920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39698" indent="-215980" algn="l" defTabSz="863920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1657" indent="-215980" algn="l" defTabSz="863920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3920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1960" algn="l" defTabSz="863920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3920" algn="l" defTabSz="863920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5879" algn="l" defTabSz="863920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7838" algn="l" defTabSz="863920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59799" algn="l" defTabSz="863920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1759" algn="l" defTabSz="863920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3719" algn="l" defTabSz="863920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5677" algn="l" defTabSz="863920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1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What’s he like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spell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1403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判断下列各组单词画线部分发音是否相同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相同的写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9" name="25EG03.eps" descr="id:2147487733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714922"/>
            <a:ext cx="10807700" cy="1975157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85281" y="283742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4373221" y="283742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8167295" y="282759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554105" y="3947152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4373221" y="394715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8201749" y="394715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89650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二、从方框中选择合适的单词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补全下列句子。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1606751"/>
            <a:ext cx="10807700" cy="6267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sunny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baby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235109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1.The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cute.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2.There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books on my table.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3.Today is my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birthday.I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have a birthday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 home.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4.It’s a fine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day.It’s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5.I’m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.I can’t go to the supermarket with you.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99965" y="2382967"/>
            <a:ext cx="10502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baby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179624" y="2960288"/>
            <a:ext cx="11641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many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868933" y="3557000"/>
            <a:ext cx="1141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party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456230" y="4134320"/>
            <a:ext cx="1233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sunny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125371" y="4719095"/>
            <a:ext cx="11208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sorry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三、找出下列各句中与所给单词画线部分发音相同的单词。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1.I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 lovely baby. I like candy.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bod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:__________________________________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2.Amy and Lucy go to the party.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Lil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:__________________________________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3.Kitty and Puppy are in the study.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funn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4.Look at my eyes. Let me try!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cr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32677" y="1943943"/>
            <a:ext cx="3948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lovely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baby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candy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32677" y="3114263"/>
            <a:ext cx="36984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Amy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Lucy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party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232645" y="4287817"/>
            <a:ext cx="40142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Kitty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Puppy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study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656581" y="5457630"/>
            <a:ext cx="28103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eyes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try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83</TotalTime>
  <Words>145</Words>
  <Application>Microsoft Office PowerPoint</Application>
  <PresentationFormat>自定义</PresentationFormat>
  <Paragraphs>46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19</cp:revision>
  <dcterms:created xsi:type="dcterms:W3CDTF">2020-08-31T00:26:23Z</dcterms:created>
  <dcterms:modified xsi:type="dcterms:W3CDTF">2025-08-07T00:54:33Z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