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6" r:id="rId2"/>
    <p:sldId id="731" r:id="rId3"/>
    <p:sldId id="732" r:id="rId4"/>
    <p:sldId id="736" r:id="rId5"/>
    <p:sldId id="733" r:id="rId6"/>
    <p:sldId id="735" r:id="rId7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D60093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54"/>
      </p:cViewPr>
      <p:guideLst>
        <p:guide orient="horz" pos="453"/>
        <p:guide pos="4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8223769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audio" Target="../media/audio1.wav"/><Relationship Id="rId5" Type="http://schemas.openxmlformats.org/officeDocument/2006/relationships/slideLayout" Target="../slideLayouts/slideLayout5.xml"/><Relationship Id="rId10" Type="http://schemas.openxmlformats.org/officeDocument/2006/relationships/slide" Target="../slides/slide2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10" action="ppaction://hlinksldjump" highlightClick="1">
              <a:snd r:embed="rId11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61" r:id="rId2"/>
    <p:sldLayoutId id="2147483695" r:id="rId3"/>
    <p:sldLayoutId id="2147483689" r:id="rId4"/>
    <p:sldLayoutId id="2147483690" r:id="rId5"/>
    <p:sldLayoutId id="2147483691" r:id="rId6"/>
    <p:sldLayoutId id="2147483692" r:id="rId7"/>
    <p:sldLayoutId id="2147483694" r:id="rId8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4.xml"/><Relationship Id="rId1" Type="http://schemas.openxmlformats.org/officeDocument/2006/relationships/slideLayout" Target="../slideLayouts/slideLayout3.xml"/><Relationship Id="rId5" Type="http://schemas.openxmlformats.org/officeDocument/2006/relationships/slide" Target="slide3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Unit 1</a:t>
            </a:r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What’s he like</a:t>
            </a:r>
            <a:r>
              <a:rPr lang="en-US" altLang="zh-CN" sz="4400" dirty="0" smtClean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?</a:t>
            </a:r>
          </a:p>
          <a:p>
            <a:pPr algn="ctr"/>
            <a:r>
              <a:rPr lang="en-US" altLang="zh-CN" sz="40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Part A</a:t>
            </a:r>
            <a:r>
              <a:rPr lang="zh-CN" altLang="en-US" sz="40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0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Let’s learn &amp; Ask and answer</a:t>
            </a:r>
            <a:endParaRPr lang="zh-CN" altLang="en-US" sz="40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50986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754638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999681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6960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9457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4463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840975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一、读句子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看图片并选词填空。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1.The clown(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小丑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 is </a:t>
            </a:r>
            <a:r>
              <a:rPr lang="en-US" altLang="zh-CN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              (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beautiful, 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funny)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2.The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woman is </a:t>
            </a:r>
            <a:r>
              <a:rPr lang="en-US" altLang="zh-CN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          (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young, 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old)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3.The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man is </a:t>
            </a:r>
            <a:r>
              <a:rPr lang="en-US" altLang="zh-CN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       (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fat, 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thin)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502639" y="1464988"/>
            <a:ext cx="1208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funny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820509" y="3243411"/>
            <a:ext cx="7312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old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3240757" y="4979587"/>
            <a:ext cx="8899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thin</a:t>
            </a:r>
            <a:endParaRPr lang="zh-CN" altLang="en-US" dirty="0"/>
          </a:p>
        </p:txBody>
      </p:sp>
      <p:pic>
        <p:nvPicPr>
          <p:cNvPr id="11" name="TE5KRG02.eps" descr="id:214748769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6337101" y="1315535"/>
            <a:ext cx="1203393" cy="1107791"/>
          </a:xfrm>
          <a:prstGeom prst="rect">
            <a:avLst/>
          </a:prstGeom>
        </p:spPr>
      </p:pic>
      <p:pic>
        <p:nvPicPr>
          <p:cNvPr id="12" name="TE5KRG03.eps" descr="id:2147487705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5626853" y="2849982"/>
            <a:ext cx="631091" cy="1332303"/>
          </a:xfrm>
          <a:prstGeom prst="rect">
            <a:avLst/>
          </a:prstGeom>
        </p:spPr>
      </p:pic>
      <p:pic>
        <p:nvPicPr>
          <p:cNvPr id="13" name="TE5KRG04.eps" descr="id:2147487712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5050789" y="4575559"/>
            <a:ext cx="426837" cy="1224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888242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二、单项选择。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)1.Mrs White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kind.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A.is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B.am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C.are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)2.Mr Li is very strict.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is our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maths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teacher. 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A.He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B.She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C.It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you know Miss Green?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—Yes, I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A.Do;am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B.Are;am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C.Do;do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62989" y="1529995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62989" y="2683687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62989" y="3876494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729639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三、看图片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补全对话。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       —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Is he young?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’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          —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Who’s your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teacher?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368549" y="2538695"/>
            <a:ext cx="35125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No               he </a:t>
            </a:r>
            <a:r>
              <a:rPr lang="en-US" altLang="zh-CN" dirty="0">
                <a:ea typeface="宋体" panose="02010600030101010101" pitchFamily="2" charset="-122"/>
              </a:rPr>
              <a:t>isn’t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970389" y="3123470"/>
            <a:ext cx="7312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old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5473005" y="4267863"/>
            <a:ext cx="15071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English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748253" y="5440631"/>
            <a:ext cx="22493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Miss Zhang</a:t>
            </a:r>
            <a:endParaRPr lang="zh-CN" altLang="en-US" dirty="0"/>
          </a:p>
        </p:txBody>
      </p:sp>
      <p:pic>
        <p:nvPicPr>
          <p:cNvPr id="11" name="TE5KRG05.eps" descr="id:2147487733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893989" y="1400559"/>
            <a:ext cx="1096064" cy="1096064"/>
          </a:xfrm>
          <a:prstGeom prst="rect">
            <a:avLst/>
          </a:prstGeom>
        </p:spPr>
      </p:pic>
      <p:pic>
        <p:nvPicPr>
          <p:cNvPr id="12" name="TE5KRG06.eps" descr="id:214748774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893988" y="3712450"/>
            <a:ext cx="1422313" cy="1593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家庭作业(1)</Template>
  <TotalTime>124</TotalTime>
  <Words>77</Words>
  <Application>Microsoft Office PowerPoint</Application>
  <PresentationFormat>自定义</PresentationFormat>
  <Paragraphs>47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NEU-BZ-S92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SkyUser</dc:creator>
  <cp:lastModifiedBy>SkyUser</cp:lastModifiedBy>
  <cp:revision>20</cp:revision>
  <dcterms:created xsi:type="dcterms:W3CDTF">2020-08-31T00:26:23Z</dcterms:created>
  <dcterms:modified xsi:type="dcterms:W3CDTF">2025-08-07T00:52:50Z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