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2774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In a nature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一、选出下列各组中画线部分发音不同的一项。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B.kn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)3.A.ab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ntain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B.y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2989" y="18621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24763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30480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36392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2989" y="422192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1950" y="102746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二、判断下列句子中画线部分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发音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是否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There are so many 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s! Let’s 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)2.Look! The fl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ers are ar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nd the 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)3.Y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look y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ng. 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your father?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animal is the 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se. Because it has a small 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2989" y="225932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2989" y="287359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82653" y="344525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2653" y="403642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729639"/>
            <a:ext cx="10807700" cy="5466564"/>
            <a:chOff x="361950" y="729639"/>
            <a:chExt cx="10807700" cy="5466564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61950" y="729639"/>
              <a:ext cx="10807700" cy="54107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、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看图片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完成句子。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1.I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see a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big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2.Look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 There is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in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the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3.Let’s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to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ten.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4.How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many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can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you see?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" name="D48.eps" descr="id:2147490518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306282" y="3871869"/>
              <a:ext cx="2010346" cy="1368152"/>
            </a:xfrm>
            <a:prstGeom prst="rect">
              <a:avLst/>
            </a:prstGeom>
          </p:spPr>
        </p:pic>
        <p:pic>
          <p:nvPicPr>
            <p:cNvPr id="11" name="D49.eps" descr="id:2147490525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129189" y="5164505"/>
              <a:ext cx="1645970" cy="1031698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3072502" y="1963607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cow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004323" y="3145331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mouse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271552" y="3145331"/>
            <a:ext cx="1188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house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078797" y="4302885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count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018746" y="5475836"/>
            <a:ext cx="14622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flowers</a:t>
            </a:r>
            <a:endParaRPr lang="zh-CN" altLang="en-US" dirty="0"/>
          </a:p>
        </p:txBody>
      </p:sp>
      <p:pic>
        <p:nvPicPr>
          <p:cNvPr id="15" name="25EG69.eps" descr="id:214749008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963162" y="1550549"/>
            <a:ext cx="1646045" cy="1329498"/>
          </a:xfrm>
          <a:prstGeom prst="rect">
            <a:avLst/>
          </a:prstGeom>
        </p:spPr>
      </p:pic>
      <p:pic>
        <p:nvPicPr>
          <p:cNvPr id="23" name="25EG70.eps" descr="id:214749009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298080" y="2569566"/>
            <a:ext cx="1668752" cy="15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31</TotalTime>
  <Words>96</Words>
  <Application>Microsoft Office PowerPoint</Application>
  <PresentationFormat>自定义</PresentationFormat>
  <Paragraphs>48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2020-08-31T00:26:23Z</dcterms:created>
  <dcterms:modified xsi:type="dcterms:W3CDTF">2025-08-07T02:54:57Z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