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46" r:id="rId4"/>
    <p:sldId id="745" r:id="rId5"/>
    <p:sldId id="737" r:id="rId6"/>
    <p:sldId id="738" r:id="rId7"/>
    <p:sldId id="739" r:id="rId8"/>
    <p:sldId id="740" r:id="rId9"/>
    <p:sldId id="741" r:id="rId10"/>
    <p:sldId id="742" r:id="rId11"/>
    <p:sldId id="743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08769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61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快乐双休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678759"/>
            <a:ext cx="6983263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—Who’s your 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head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teacher?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Smith.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—Is she strict?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—Yes, she is.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85174" y="1474373"/>
            <a:ext cx="3933689" cy="2815818"/>
            <a:chOff x="6985174" y="1474373"/>
            <a:chExt cx="3933689" cy="2815818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6985174" y="3072550"/>
              <a:ext cx="3933689" cy="1217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Mrs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Smith 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head 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teacher/strict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" name="25EG10.eps" descr="id:2147487825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7815286" y="1474373"/>
              <a:ext cx="2273463" cy="15981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576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将相关信息连在一起。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28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I’m Tony. I have five new friends. Lily is from the USA. She is a shy girl. Chen Li is from China. She is helpful at home.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Peter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a clever boy. He likes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Tom is hard-working. He always does his homework on Sundays. Dave is from the UK. He is polite. I love my new friends.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808" y="4261540"/>
            <a:ext cx="8119985" cy="1904518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334149" y="4496903"/>
            <a:ext cx="3138856" cy="7594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134349" y="4506735"/>
            <a:ext cx="0" cy="648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934549" y="4506735"/>
            <a:ext cx="792088" cy="648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578592" y="4477139"/>
            <a:ext cx="4796117" cy="7791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094789" y="4506735"/>
            <a:ext cx="1266648" cy="6579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728970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一、给下列单词选择相应的图片。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1.sunny</a:t>
            </a:r>
          </a:p>
          <a:p>
            <a:pPr>
              <a:lnSpc>
                <a:spcPct val="120000"/>
              </a:lnSpc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2.happy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62989" y="138754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2989" y="37316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10" name="TE5KRG11.eps" descr="id:21474878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2445" y="2074329"/>
            <a:ext cx="4319255" cy="1437646"/>
          </a:xfrm>
          <a:prstGeom prst="rect">
            <a:avLst/>
          </a:prstGeom>
        </p:spPr>
      </p:pic>
      <p:pic>
        <p:nvPicPr>
          <p:cNvPr id="15" name="TE5KRG12.eps" descr="id:214748781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32445" y="4433890"/>
            <a:ext cx="4218189" cy="161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0164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)3.family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4.party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2989" y="88140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62989" y="322550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11" name="25EG04.eps" descr="id:214748777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5957" y="1542837"/>
            <a:ext cx="4700071" cy="1471393"/>
          </a:xfrm>
          <a:prstGeom prst="rect">
            <a:avLst/>
          </a:prstGeom>
        </p:spPr>
      </p:pic>
      <p:pic>
        <p:nvPicPr>
          <p:cNvPr id="13" name="25EG05.eps" descr="id:214748778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35957" y="3912820"/>
            <a:ext cx="4772909" cy="153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34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30360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二、选出与所给单词同类的一项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将其序号填入题前括号里。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)1.English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A.Chinese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B.teacher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)2.old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A.our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B.tall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)3.he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A.she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B.no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)4.Mr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A.Miss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B.is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)5.Smith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A.know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B.Green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96360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54872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13850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73330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30915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196856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3729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)1.—Who is that woman?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Hu.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B.She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Miss Li.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C.She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kind.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)2.—Is she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old woman?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she is.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./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68772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4467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)3.—Is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Black old?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she is. 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he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she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)4.Look at that woman. She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Green.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A.Mr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B.Miss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C.teacher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)5.Mr Wang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A.young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 old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B.tall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 strong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C.new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 sorry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00367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7635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94629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801647"/>
            <a:ext cx="10807700" cy="3295063"/>
            <a:chOff x="361950" y="729639"/>
            <a:chExt cx="10807700" cy="3295063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729639"/>
              <a:ext cx="10807700" cy="1274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四、读句子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选择相应的图片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将其序号填入题前括号里。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)1.She’s our Chinese teacher.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3341438"/>
              <a:ext cx="10807700" cy="6832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)2.Our English teacher is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thin.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62989" y="147144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349470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11" name="25EG06.eps" descr="id:214748779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898" y="2056217"/>
            <a:ext cx="7381805" cy="1339413"/>
          </a:xfrm>
          <a:prstGeom prst="rect">
            <a:avLst/>
          </a:prstGeom>
        </p:spPr>
      </p:pic>
      <p:pic>
        <p:nvPicPr>
          <p:cNvPr id="12" name="25EG07.eps" descr="id:2147487797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898" y="4193182"/>
            <a:ext cx="7381805" cy="154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729639"/>
            <a:ext cx="5064207" cy="3145437"/>
            <a:chOff x="361950" y="729639"/>
            <a:chExt cx="5064207" cy="3145437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729639"/>
              <a:ext cx="4625562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)3.Mr Zhang is old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3191812"/>
              <a:ext cx="5064207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)4.I like funny people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62989" y="78591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327684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9" name="TE5KRG17.eps" descr="id:214748785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808" y="1624171"/>
            <a:ext cx="8119985" cy="1399892"/>
          </a:xfrm>
          <a:prstGeom prst="rect">
            <a:avLst/>
          </a:prstGeom>
        </p:spPr>
      </p:pic>
      <p:pic>
        <p:nvPicPr>
          <p:cNvPr id="12" name="25EG08.eps" descr="id:2147487811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808" y="4019489"/>
            <a:ext cx="8119985" cy="150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1439887"/>
            <a:ext cx="10807700" cy="3046988"/>
            <a:chOff x="361950" y="1727919"/>
            <a:chExt cx="10807700" cy="3046988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727919"/>
              <a:ext cx="10807700" cy="30469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五、读一读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仿照示例写对话。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示例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: —Who’s your science teacher? 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—Miss Green. 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—Is she kind? </a:t>
              </a:r>
              <a:endParaRPr lang="zh-CN" altLang="en-US" dirty="0"/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—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Yes, she is.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7053237" y="3233624"/>
              <a:ext cx="3958927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Miss Green 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science teacher/kind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25EG09.eps" descr="id:214748781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512333" y="2787850"/>
            <a:ext cx="1361403" cy="1574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101</TotalTime>
  <Words>222</Words>
  <Application>Microsoft Office PowerPoint</Application>
  <PresentationFormat>自定义</PresentationFormat>
  <Paragraphs>70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29</cp:revision>
  <dcterms:created xsi:type="dcterms:W3CDTF">2020-08-31T00:26:23Z</dcterms:created>
  <dcterms:modified xsi:type="dcterms:W3CDTF">2025-08-07T01:02:17Z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