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11592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2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week</a:t>
            </a: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spell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一、选出下列各组中画线部分发音不同的一项。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)1.A.f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ee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)2.A.m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C.h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)3.A.rep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B.br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C.r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)4.A.t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cher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C.sp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)5.A.h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B.tr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C.sh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ee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81959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40470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299448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358928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416513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61950" y="65763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二、判断下列图片与所给单词是否相符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不相符的写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8" name="25EG22.eps" descr="id:214748820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466" y="1936771"/>
            <a:ext cx="10022668" cy="419889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074434" y="1909200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661253" y="190920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8271485" y="1909200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1052579" y="418714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4661253" y="418223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8271485" y="4182238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729639"/>
            <a:ext cx="626004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三、选择合适的单词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补全对话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560421" y="1387543"/>
            <a:ext cx="4410758" cy="6832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beef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meet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tea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read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1950" y="2074943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Amy: This is my friend, Chen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John: Nice to 1.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Chen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Nice to meet you, too.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Amy: Have some 2.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and drink some 3.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John &amp; Chen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Thank you.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Amy: After lunch, let’s 4.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books.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John &amp; Chen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OK!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6821" y="2707656"/>
            <a:ext cx="1027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meet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517237" y="3877465"/>
            <a:ext cx="9140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beef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691981" y="3879511"/>
            <a:ext cx="7088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tea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505594" y="5050119"/>
            <a:ext cx="9755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read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50</TotalTime>
  <Words>109</Words>
  <Application>Microsoft Office PowerPoint</Application>
  <PresentationFormat>自定义</PresentationFormat>
  <Paragraphs>45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18</cp:revision>
  <dcterms:created xsi:type="dcterms:W3CDTF">2020-08-31T00:26:23Z</dcterms:created>
  <dcterms:modified xsi:type="dcterms:W3CDTF">2025-08-07T01:21:33Z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