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731" r:id="rId3"/>
    <p:sldId id="736" r:id="rId4"/>
    <p:sldId id="737" r:id="rId5"/>
    <p:sldId id="738" r:id="rId6"/>
    <p:sldId id="745" r:id="rId7"/>
    <p:sldId id="739" r:id="rId8"/>
    <p:sldId id="740" r:id="rId9"/>
    <p:sldId id="741" r:id="rId10"/>
    <p:sldId id="742" r:id="rId11"/>
    <p:sldId id="743" r:id="rId12"/>
    <p:sldId id="744" r:id="rId13"/>
    <p:sldId id="735" r:id="rId14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9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379654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快乐双</a:t>
            </a:r>
            <a:r>
              <a:rPr lang="zh-CN" altLang="en-US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休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19418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六、读句子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选择相应的图片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将其序号填入题前括号里。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)1.May has long hair.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)2.One, two, three, 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four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four windows.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)3.The cow is white 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black.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)4.The horse runs fast, but the turtle(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乌龟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 is slow.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)5.I like vegetables.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2989" y="148239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206751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323025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2989" y="441639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62989" y="499224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pic>
        <p:nvPicPr>
          <p:cNvPr id="12" name="25EG33.eps" descr="id:214748871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171955" y="1713667"/>
            <a:ext cx="6014953" cy="233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7676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11479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七、阅读对话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判断正误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正确的写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错误的写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Jiajia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What day is it today?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Beibei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It’s Tuesday.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Jiajia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What would you like to eat for lunch?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Beibei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I’d like a sandwich. What about you?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Jiajia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I’d like a hamburger and some salad. I like hamburgers very much.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Beibei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Me too.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99310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61950" y="1171519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)1.Today is Thursday.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)2.Jiajia would like a hamburger and some salad for lunch.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)3.Beibei would like some bread for lunch.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)4.Beibei likes salad very much.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)5.Jiajia likes hamburgers very much.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2989" y="1241574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62989" y="182634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62989" y="2995899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62989" y="3590506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62989" y="417010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32044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判断下列各组单词画线部分发音是否相同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相同的写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)1.c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h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)2.sn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yell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)3.tomorr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w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)4.b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n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)5.sl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d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)6.kn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fl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er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209695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68206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3271851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866646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4442496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2989" y="5028178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1553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二、选出与所给单词同类的一项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将其序号填入题前括号里。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)1.hungry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A.thirsty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B.bread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)2.sandwich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A.ice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cream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B.how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)3.windy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A.chicken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B.snowy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)4.drink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A.cow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B.eat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)5.noodles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A.juice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B.hamburgers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95377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53888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312867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72346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429931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314772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三、单项选择。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)1.—What would you like?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like apples.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B.I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don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like apples.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C.I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thirsty.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)2.—What would you like to eat?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 like beef noodles. 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B.I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like some beef noodles. 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C.It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healthy.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37771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315243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256000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)3.—What would you like to drink?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like some meat. 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B.I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like a sandwich.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C.I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like some tea.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)4.She would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some water to drink.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A.like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B.eat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C.likes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14314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406597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28713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.——________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No, thanks. 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 like some bread.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A.Have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some hamburgers. 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B.Have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 good time. 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C.Don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eat too much!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989" y="158502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231313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729639"/>
            <a:ext cx="10911023" cy="5344693"/>
            <a:chOff x="361950" y="729639"/>
            <a:chExt cx="10911023" cy="5344693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729639"/>
              <a:ext cx="10807700" cy="12176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四、看图片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en-US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完成对话或句子。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1.Mike: What would you like to eat?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02062047"/>
                </p:ext>
              </p:extLst>
            </p:nvPr>
          </p:nvGraphicFramePr>
          <p:xfrm>
            <a:off x="465273" y="1988415"/>
            <a:ext cx="10807700" cy="40859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4" name="文档" r:id="rId3" imgW="3826154" imgH="1446501" progId="Word.Document.12">
                    <p:embed/>
                  </p:oleObj>
                </mc:Choice>
                <mc:Fallback>
                  <p:oleObj name="文档" r:id="rId3" imgW="3826154" imgH="1446501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65273" y="1988415"/>
                          <a:ext cx="10807700" cy="408591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" name="矩形 4"/>
          <p:cNvSpPr/>
          <p:nvPr/>
        </p:nvSpPr>
        <p:spPr>
          <a:xfrm>
            <a:off x="4690749" y="2510175"/>
            <a:ext cx="8226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fish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21525" y="372915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sandwich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507405" y="5328319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salad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878547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1385826"/>
              </p:ext>
            </p:extLst>
          </p:nvPr>
        </p:nvGraphicFramePr>
        <p:xfrm>
          <a:off x="465273" y="984991"/>
          <a:ext cx="10807700" cy="3502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文档" r:id="rId3" imgW="3826154" imgH="1239858" progId="Word.Document.12">
                  <p:embed/>
                </p:oleObj>
              </mc:Choice>
              <mc:Fallback>
                <p:oleObj name="文档" r:id="rId3" imgW="3826154" imgH="12398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5273" y="984991"/>
                        <a:ext cx="10807700" cy="35022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4392885" y="1953910"/>
            <a:ext cx="21675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hamburger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32645" y="3859919"/>
            <a:ext cx="18539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ice cream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812511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2131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五、用所给单词的适当形式填空。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1.—What would you like 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drink)?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Tea, please.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 like some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(banana).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3.—I 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be) hungry. 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be) you hungry?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No, 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not.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4.My sister 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would) like some tea.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5.Can I have some 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vegetable), please?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84973" y="1469383"/>
            <a:ext cx="16081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to drink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92892" y="2637813"/>
            <a:ext cx="16433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bananas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88629" y="3235791"/>
            <a:ext cx="731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am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584982" y="3235791"/>
            <a:ext cx="8392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Are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859247" y="4400332"/>
            <a:ext cx="12554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would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25300" y="4965443"/>
            <a:ext cx="19864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vegetables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9315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83</TotalTime>
  <Words>247</Words>
  <Application>Microsoft Office PowerPoint</Application>
  <PresentationFormat>自定义</PresentationFormat>
  <Paragraphs>105</Paragraphs>
  <Slides>13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21</cp:revision>
  <dcterms:created xsi:type="dcterms:W3CDTF">2020-08-31T00:26:23Z</dcterms:created>
  <dcterms:modified xsi:type="dcterms:W3CDTF">2025-08-07T01:52:09Z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