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731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45" r:id="rId13"/>
    <p:sldId id="746" r:id="rId14"/>
    <p:sldId id="735" r:id="rId1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39396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__5.docx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快乐双</a:t>
            </a:r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休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215996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Today is Wednesday. We have an English class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459522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Today is Friday. We have a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class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838915"/>
              </p:ext>
            </p:extLst>
          </p:nvPr>
        </p:nvGraphicFramePr>
        <p:xfrm>
          <a:off x="478289" y="945663"/>
          <a:ext cx="10807700" cy="1167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文档" r:id="rId3" imgW="3826154" imgH="413286" progId="Word.Document.12">
                  <p:embed/>
                </p:oleObj>
              </mc:Choice>
              <mc:Fallback>
                <p:oleObj name="文档" r:id="rId3" imgW="3826154" imgH="4132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289" y="945663"/>
                        <a:ext cx="10807700" cy="1167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264449"/>
              </p:ext>
            </p:extLst>
          </p:nvPr>
        </p:nvGraphicFramePr>
        <p:xfrm>
          <a:off x="458625" y="2857132"/>
          <a:ext cx="10807700" cy="1751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文档" r:id="rId5" imgW="3826154" imgH="619929" progId="Word.Document.12">
                  <p:embed/>
                </p:oleObj>
              </mc:Choice>
              <mc:Fallback>
                <p:oleObj name="文档" r:id="rId5" imgW="3826154" imgH="6199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8625" y="2857132"/>
                        <a:ext cx="10807700" cy="17511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373350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Today is Thursday. We have a Chinese class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981744"/>
              </p:ext>
            </p:extLst>
          </p:nvPr>
        </p:nvGraphicFramePr>
        <p:xfrm>
          <a:off x="458625" y="1727919"/>
          <a:ext cx="10807700" cy="1751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文档" r:id="rId3" imgW="3826154" imgH="619929" progId="Word.Document.12">
                  <p:embed/>
                </p:oleObj>
              </mc:Choice>
              <mc:Fallback>
                <p:oleObj name="文档" r:id="rId3" imgW="3826154" imgH="6199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625" y="1727919"/>
                        <a:ext cx="10807700" cy="17511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3204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06335"/>
            <a:ext cx="504657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七、读课程表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61923312"/>
              </p:ext>
            </p:extLst>
          </p:nvPr>
        </p:nvGraphicFramePr>
        <p:xfrm>
          <a:off x="361950" y="1665743"/>
          <a:ext cx="10807700" cy="3511296"/>
        </p:xfrm>
        <a:graphic>
          <a:graphicData uri="http://schemas.openxmlformats.org/drawingml/2006/table">
            <a:tbl>
              <a:tblPr firstRow="1" firstCol="1" bandRow="1"/>
              <a:tblGrid>
                <a:gridCol w="1184761"/>
                <a:gridCol w="1694046"/>
                <a:gridCol w="1810511"/>
                <a:gridCol w="2399790"/>
                <a:gridCol w="2030091"/>
                <a:gridCol w="1688501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Friday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8:30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Chinese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maths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Chinese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maths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9:20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maths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art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maths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Chinese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10:10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science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computer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altLang="zh-CN" sz="3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</a:t>
                      </a:r>
                      <a:endParaRPr lang="zh-CN" sz="32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Chinese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music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11:00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music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Chinese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art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2146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1.We have English,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Chinese and art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because we have computer and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class PE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3.Today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 have English at 10:10.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 have Chinese at 9:20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5.We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music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classes in a week.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77677" y="1276207"/>
            <a:ext cx="20553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Thursdays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28589" y="1860982"/>
            <a:ext cx="2351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Wednesdays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56809" y="3019482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Monday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28989" y="3614089"/>
            <a:ext cx="1529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Fridays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07680" y="4197646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2/two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98255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7683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判断下列各组单词画线部分发音是否相同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)1.f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m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rep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ea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m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cher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h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)5.w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kend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t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)6.br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sp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210996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69508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28486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87966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45551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504675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860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二、选出下列各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组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同类的单词。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)1.A.English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B.Chinese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C.Thursday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)2.A.maths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B.with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C.PE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)3.A.Wednesday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B.Sunday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C.day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)4.A.him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C.I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)5.A.funny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B.young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C.music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9341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51922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10900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70380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27965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)1.We have music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weekend.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A.on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B.with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C.in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)2.—What do you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Tuesdays?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—We have Chinese, English,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and art.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A.has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B.do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C.have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80055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97545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)3.Amy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Mondays.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A.like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B.likes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C.is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)4.Great! I can play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A.and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C.with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)5.Amy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English, PE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music on Fridays.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A.have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 and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B.has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 and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C.has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21760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39250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57659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729639"/>
            <a:ext cx="10915650" cy="5731687"/>
            <a:chOff x="361950" y="729639"/>
            <a:chExt cx="10915650" cy="5731687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729639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四、判断下列句子与图片是否相符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相符的写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“T”,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不相符的写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“F”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43560403"/>
                </p:ext>
              </p:extLst>
            </p:nvPr>
          </p:nvGraphicFramePr>
          <p:xfrm>
            <a:off x="484188" y="1606751"/>
            <a:ext cx="10793412" cy="4854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6" name="文档" r:id="rId3" imgW="3826154" imgH="1722505" progId="Word.Document.12">
                    <p:embed/>
                  </p:oleObj>
                </mc:Choice>
                <mc:Fallback>
                  <p:oleObj name="文档" r:id="rId3" imgW="3826154" imgH="1722505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84188" y="1606751"/>
                          <a:ext cx="10793412" cy="4854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矩形 4"/>
          <p:cNvSpPr/>
          <p:nvPr/>
        </p:nvSpPr>
        <p:spPr>
          <a:xfrm>
            <a:off x="762989" y="250250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482426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0727969"/>
              </p:ext>
            </p:extLst>
          </p:nvPr>
        </p:nvGraphicFramePr>
        <p:xfrm>
          <a:off x="465273" y="1913389"/>
          <a:ext cx="10807700" cy="233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文档" r:id="rId3" imgW="3826154" imgH="825494" progId="Word.Document.12">
                  <p:embed/>
                </p:oleObj>
              </mc:Choice>
              <mc:Fallback>
                <p:oleObj name="文档" r:id="rId3" imgW="3826154" imgH="8254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5273" y="1913389"/>
                        <a:ext cx="10807700" cy="233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62989" y="252000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950" y="801647"/>
            <a:ext cx="10871695" cy="4898903"/>
            <a:chOff x="361950" y="729639"/>
            <a:chExt cx="10871695" cy="4898903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1399692"/>
              <a:ext cx="6047557" cy="4228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)1.Who</a:t>
              </a: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’</a:t>
              </a: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s your Chinese teacher? </a:t>
              </a:r>
              <a:b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)2.What do you have on Wednesdays? </a:t>
              </a:r>
              <a:b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</a:rPr>
                <a:t>)3.What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rPr>
                <a:t>’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</a:rPr>
                <a:t>s </a:t>
              </a: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</a:rPr>
                <a:t>he 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</a:rPr>
                <a:t>like?</a:t>
              </a: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/>
              </a:r>
              <a:b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)4.Do you often play sports? </a:t>
              </a:r>
              <a:b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)5.Is she strict? </a:t>
              </a:r>
              <a:r>
                <a:rPr lang="zh-CN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　　　　</a:t>
              </a:r>
              <a:endParaRPr lang="zh-CN" altLang="zh-CN" dirty="0">
                <a:solidFill>
                  <a:srgbClr val="000000"/>
                </a:solidFill>
                <a:effectLst/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6401096" y="1680234"/>
              <a:ext cx="4832549" cy="363791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err="1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A.No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. She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’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s funny. </a:t>
              </a:r>
              <a:b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 err="1">
                  <a:solidFill>
                    <a:srgbClr val="000000"/>
                  </a:solidFill>
                  <a:ea typeface="宋体" panose="02010600030101010101" pitchFamily="2" charset="-122"/>
                </a:rPr>
                <a:t>B.He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 is hard-working.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</a:br>
              <a:r>
                <a:rPr lang="en-US" altLang="zh-CN" dirty="0" err="1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C.We</a:t>
              </a: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have </a:t>
              </a:r>
              <a:r>
                <a:rPr lang="en-US" altLang="zh-CN" dirty="0" err="1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maths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, Chinese and music. </a:t>
              </a:r>
              <a:b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 err="1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D.No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, I don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’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t. </a:t>
              </a:r>
              <a:b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 err="1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E.Mr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 Wang. </a:t>
              </a:r>
              <a:endParaRPr lang="zh-CN" altLang="zh-CN" dirty="0">
                <a:solidFill>
                  <a:srgbClr val="000000"/>
                </a:solidFill>
                <a:effectLst/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729639"/>
              <a:ext cx="10807700" cy="6832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rPr>
                <a:t>五、读一读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rPr>
                <a:t>给下列问句选择合适的答语</a:t>
              </a:r>
              <a:r>
                <a:rPr lang="zh-CN" altLang="zh-CN" dirty="0" smtClean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62989" y="153474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271318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389042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2989" y="446537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62989" y="504122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950" y="1328551"/>
            <a:ext cx="10807700" cy="2970294"/>
            <a:chOff x="361950" y="863823"/>
            <a:chExt cx="10807700" cy="2970294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863823"/>
              <a:ext cx="5870518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六、读一读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仿照示例写句子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3207407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Today is Monday. We have a music class. 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267686"/>
              </p:ext>
            </p:extLst>
          </p:nvPr>
        </p:nvGraphicFramePr>
        <p:xfrm>
          <a:off x="478289" y="1976623"/>
          <a:ext cx="10807700" cy="1751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文档" r:id="rId3" imgW="3826154" imgH="619929" progId="Word.Document.12">
                  <p:embed/>
                </p:oleObj>
              </mc:Choice>
              <mc:Fallback>
                <p:oleObj name="文档" r:id="rId3" imgW="3826154" imgH="6199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289" y="1976623"/>
                        <a:ext cx="10807700" cy="17511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61</TotalTime>
  <Words>232</Words>
  <Application>Microsoft Office PowerPoint</Application>
  <PresentationFormat>自定义</PresentationFormat>
  <Paragraphs>104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24</cp:revision>
  <dcterms:created xsi:type="dcterms:W3CDTF">2020-08-31T00:26:23Z</dcterms:created>
  <dcterms:modified xsi:type="dcterms:W3CDTF">2025-08-07T01:34:57Z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