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3687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There is a big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bed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84891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判断下列各组单词画线部分发音是否相同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)1.A.r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)2.A.w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)3.A.d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B.r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)4.A.mount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B.r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nbow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)5.A.p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)6.A.tod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9637" y="208795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9637" y="267273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9637" y="325750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84310" y="384228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84310" y="443476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69637" y="501183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7296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二、判断下列图片与所给单词是否相符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不相符的写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QE5KRG24.eps" descr="id:214748981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08" y="2097791"/>
            <a:ext cx="8931984" cy="39296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627085" y="199081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499644" y="1976776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639108" y="414987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470148" y="415037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624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三、按单词画线部分发音将单词分类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0YRG17.eps" descr="id:214749003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44069" y="1348976"/>
            <a:ext cx="7884232" cy="48791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01469" y="4856943"/>
            <a:ext cx="337784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only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ea typeface="宋体" panose="02010600030101010101" pitchFamily="2" charset="-122"/>
              </a:rPr>
              <a:t>rainy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ea typeface="宋体" panose="02010600030101010101" pitchFamily="2" charset="-122"/>
              </a:rPr>
              <a:t>thirsty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healthy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21922" y="4849489"/>
            <a:ext cx="349486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say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may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ea typeface="宋体" panose="02010600030101010101" pitchFamily="2" charset="-122"/>
              </a:rPr>
              <a:t>day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way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27</TotalTime>
  <Words>103</Words>
  <Application>Microsoft Office PowerPoint</Application>
  <PresentationFormat>自定义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14</cp:revision>
  <dcterms:created xsi:type="dcterms:W3CDTF">2020-08-31T00:26:23Z</dcterms:created>
  <dcterms:modified xsi:type="dcterms:W3CDTF">2025-08-07T02:24:05Z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