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39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72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70428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 would you like? </a:t>
            </a:r>
            <a:endParaRPr lang="en-US" altLang="zh-CN" sz="4400" dirty="0" smtClean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try &amp; Let’s talk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20528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一、选出下列各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组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同类的单词。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)1.A.healthy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B.delicious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C.salad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)2.A.noodles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B.food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C.bread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3.A.chicken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B.tea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C.juice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)4.A.water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B.eat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C.drink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)5.A.sandwich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B.hungry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C.thirsty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98645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57156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16135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375614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433199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0125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)1.—What would you like to eat?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A.I like bread.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 some bread.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C.I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like some tea.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 hungry. 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some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A.noodles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B.noodle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C.juice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)3.Here you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A.am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B.is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54457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331426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448815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6168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三、读对话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选择相应的图片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将其序号填入题前括号里。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)1.—What would you like to eat?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—I’d like a sandwich and some chicken.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2989" y="181959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pic>
        <p:nvPicPr>
          <p:cNvPr id="6" name="TE5KRG69.eps" descr="id:214748856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212084"/>
            <a:ext cx="10807700" cy="163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61687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)2.—What would you like to drink?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—I’d like some orange juice.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2653" y="123709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pic>
        <p:nvPicPr>
          <p:cNvPr id="6" name="24NG01.eps" descr="id:214748857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643645"/>
            <a:ext cx="10807700" cy="203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16</TotalTime>
  <Words>73</Words>
  <Application>Microsoft Office PowerPoint</Application>
  <PresentationFormat>自定义</PresentationFormat>
  <Paragraphs>43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13</cp:revision>
  <dcterms:created xsi:type="dcterms:W3CDTF">2020-08-31T00:26:23Z</dcterms:created>
  <dcterms:modified xsi:type="dcterms:W3CDTF">2025-08-07T01:47:12Z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