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8" r:id="rId6"/>
    <p:sldId id="733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6410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In a nature </a:t>
            </a:r>
            <a:r>
              <a:rPr lang="en-US" altLang="zh-CN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park</a:t>
            </a: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一、为下列短语选择相应的图片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 small village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)2.tall buildings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 big lake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 small river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 bridge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)6.a forest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2989" y="213973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2989" y="27248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2989" y="33146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62989" y="39094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62989" y="44852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62989" y="50709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4680917" y="1695239"/>
            <a:ext cx="6161841" cy="4089659"/>
            <a:chOff x="4979725" y="1655911"/>
            <a:chExt cx="6161841" cy="4089659"/>
          </a:xfrm>
        </p:grpSpPr>
        <p:pic>
          <p:nvPicPr>
            <p:cNvPr id="21" name="25EG72.eps" descr="id:2147490214;FounderCES"/>
            <p:cNvPicPr/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771"/>
            <a:stretch/>
          </p:blipFill>
          <p:spPr>
            <a:xfrm>
              <a:off x="4979725" y="1655911"/>
              <a:ext cx="5591681" cy="2087304"/>
            </a:xfrm>
            <a:prstGeom prst="rect">
              <a:avLst/>
            </a:prstGeom>
          </p:spPr>
        </p:pic>
        <p:pic>
          <p:nvPicPr>
            <p:cNvPr id="22" name="25EG72.eps" descr="id:2147490214;FounderCES"/>
            <p:cNvPicPr/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4867"/>
            <a:stretch/>
          </p:blipFill>
          <p:spPr>
            <a:xfrm>
              <a:off x="4979726" y="3900342"/>
              <a:ext cx="6161840" cy="18452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31822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二、选词填空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460024"/>
            <a:ext cx="10807700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isn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aren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26084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lake in the forest.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mountains in the park.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river in the village?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any fish in the river?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5197" y="23288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90638" y="2916985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36211" y="3499744"/>
            <a:ext cx="505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37117" y="407118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29581" y="4670975"/>
            <a:ext cx="839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168749" y="5239403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5.—Is there a bridge above the river?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—No,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6.—Are there any pandas in the mountain?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No,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4733" y="2362559"/>
            <a:ext cx="95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isn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0885" y="3542595"/>
            <a:ext cx="1248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aren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140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name is Tom. This is my village. It is in the mountains. There is a river. There is a bridge above the river. There are many fish in the river. There is a road beside the river. There are many flowers near the road. There is a lake near the village. The water is clean. It’s a beautiful village.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0419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1.Where is the village?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2.What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中倩简体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above the river?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a lake near the village?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0374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It is in the mountains.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is a bridge above the river.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there is.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56</TotalTime>
  <Words>191</Words>
  <Application>Microsoft Office PowerPoint</Application>
  <PresentationFormat>自定义</PresentationFormat>
  <Paragraphs>60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方正中倩简体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2020-08-31T00:26:23Z</dcterms:created>
  <dcterms:modified xsi:type="dcterms:W3CDTF">2025-08-07T02:59:31Z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