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731" r:id="rId3"/>
    <p:sldId id="732" r:id="rId4"/>
    <p:sldId id="737" r:id="rId5"/>
    <p:sldId id="736" r:id="rId6"/>
    <p:sldId id="738" r:id="rId7"/>
    <p:sldId id="739" r:id="rId8"/>
    <p:sldId id="735" r:id="rId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400990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audio" Target="../media/audio1.wav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10" action="ppaction://hlinksldjump" highlightClick="1">
              <a:snd r:embed="rId11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89" r:id="rId4"/>
    <p:sldLayoutId id="2147483690" r:id="rId5"/>
    <p:sldLayoutId id="2147483691" r:id="rId6"/>
    <p:sldLayoutId id="2147483692" r:id="rId7"/>
    <p:sldLayoutId id="2147483694" r:id="rId8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3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 smtClean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单元总结</a:t>
            </a:r>
            <a:endParaRPr lang="zh-CN" altLang="en-US" sz="44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2007452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学海指南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3252226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疑点指津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3193643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943943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学海指南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198" y="1943943"/>
            <a:ext cx="11293679" cy="2321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0233" y="788697"/>
            <a:ext cx="11041606" cy="5249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85367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疑点指津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161687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的妙用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情态动词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表能力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能够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的意思。例如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can clean the bedroom.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我能打扫卧室。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情态动词无人称和数的变化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主语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情态动词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行为动词原形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构成肯定句。例如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 can sweep the floor.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我会扫地。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75117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疑问词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情态动词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主语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行为动词原形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构成特殊疑问句。例如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What can you do?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你能做什么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情态动词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引导的一般疑问句由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“Can+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主语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行为动词原形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其他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构成。例如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Can you set the table?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你会摆餐具吗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001428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2015951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情态动词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引导的一般疑问句的肯定和否定回答。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肯定回答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: Yes,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主语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+can.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例如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: Yes, I can.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是的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我会。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否定回答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: No,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主语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+can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t.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例如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: No, I can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t.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不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我不会。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836824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67</TotalTime>
  <Words>215</Words>
  <Application>Microsoft Office PowerPoint</Application>
  <PresentationFormat>自定义</PresentationFormat>
  <Paragraphs>24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11</cp:revision>
  <dcterms:created xsi:type="dcterms:W3CDTF">2020-08-31T00:26:23Z</dcterms:created>
  <dcterms:modified xsi:type="dcterms:W3CDTF">2025-08-07T02:17:58Z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