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017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Let’s play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77711"/>
            <a:ext cx="422263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写单词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QE5KRG22.eps" descr="id:214748976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8" y="2248937"/>
            <a:ext cx="11135184" cy="207973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8329" y="379648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clock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62973" y="3786655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plant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69149" y="3796487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bottle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957165" y="3789032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bike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8587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clock and a photo in my 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B.am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my room.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A.Those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C.These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)3.—What’s in the room?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A.Thank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photo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C.Let’s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2989" y="15118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268368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2989" y="38554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完成连线。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This is Oliver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new home. There is a photo in the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bedroom.There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a plant in the living room. There is a water bottle in the kitchen.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5EG56.eps" descr="id:214748954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434" y="3108767"/>
            <a:ext cx="6710732" cy="302301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3672805" y="4182921"/>
            <a:ext cx="1872208" cy="9117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65093" y="4223000"/>
            <a:ext cx="1872208" cy="9117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470877" y="4104183"/>
            <a:ext cx="4555088" cy="992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21</TotalTime>
  <Words>83</Words>
  <Application>Microsoft Office PowerPoint</Application>
  <PresentationFormat>自定义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17</cp:revision>
  <dcterms:created xsi:type="dcterms:W3CDTF">2020-08-31T00:26:23Z</dcterms:created>
  <dcterms:modified xsi:type="dcterms:W3CDTF">2025-08-07T02:23:14Z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