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1" r:id="rId3"/>
    <p:sldId id="732" r:id="rId4"/>
    <p:sldId id="736" r:id="rId5"/>
    <p:sldId id="733" r:id="rId6"/>
    <p:sldId id="737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4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D60093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498" y="54"/>
      </p:cViewPr>
      <p:guideLst>
        <p:guide orient="horz" pos="453"/>
        <p:guide pos="46"/>
        <p:guide orient="horz" pos="4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422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1425" tIns="45714" rIns="91425" bIns="45714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149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149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149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29432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95" r:id="rId3"/>
    <p:sldLayoutId id="2147483689" r:id="rId4"/>
    <p:sldLayoutId id="2147483690" r:id="rId5"/>
    <p:sldLayoutId id="2147483691" r:id="rId6"/>
    <p:sldLayoutId id="2147483692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What would you like? </a:t>
            </a:r>
            <a:endParaRPr lang="en-US" altLang="zh-CN" sz="4400" dirty="0" smtClean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Let’s learn &amp; Role-play</a:t>
            </a:r>
            <a:endParaRPr lang="zh-CN" altLang="en-US" sz="4000" dirty="0">
              <a:solidFill>
                <a:srgbClr val="D60093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50986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754638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999681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6960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9457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446355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200862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一、根据所给例词将下列单词归类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940606"/>
            <a:ext cx="10807700" cy="12176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A.water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B.beef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C.salad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D.milk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E.hamburger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F.sandwich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G.juice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H.rice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I.tea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J.chicken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328909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1.food: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 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2.drink: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5081" y="3332803"/>
            <a:ext cx="2403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 C E F H J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05081" y="3917578"/>
            <a:ext cx="1542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 D G 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)1.I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 like two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please.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A.bread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B.juice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C.hamburgers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)2.—Here you are.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please.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B.Thank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you.	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it is.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)3.—What would you like to drink? 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 please.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A.Chicken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B.Bread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C.Some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endParaRPr lang="zh-CN" altLang="zh-CN" dirty="0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989" y="13777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989" y="252783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2989" y="431481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01647"/>
            <a:ext cx="564289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三、根据图表信息补全句子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934627"/>
              </p:ext>
            </p:extLst>
          </p:nvPr>
        </p:nvGraphicFramePr>
        <p:xfrm>
          <a:off x="357188" y="1531559"/>
          <a:ext cx="10815637" cy="531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3" imgW="3881046" imgH="1909023" progId="Word.Document.12">
                  <p:embed/>
                </p:oleObj>
              </mc:Choice>
              <mc:Fallback>
                <p:oleObj name="文档" r:id="rId3" imgW="3881046" imgH="19090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7188" y="1531559"/>
                        <a:ext cx="10815637" cy="531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7834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Sam: What would you like,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Wu </a:t>
            </a:r>
            <a:r>
              <a:rPr lang="en-US" altLang="zh-CN" dirty="0" err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I’d like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Sam: What about you, Dad?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Dad: I’d like 2.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Sam: What about you, Mum?</a:t>
            </a:r>
            <a:b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Mum: I’d like 3.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60853" y="2112462"/>
            <a:ext cx="899948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a hamburger, some chicken and some orange </a:t>
            </a:r>
            <a:r>
              <a:rPr lang="en-US" altLang="zh-CN" dirty="0" smtClean="0">
                <a:ea typeface="宋体" panose="02010600030101010101" pitchFamily="2" charset="-122"/>
              </a:rPr>
              <a:t>juice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98245" y="3364734"/>
            <a:ext cx="64801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 sandwich, some beef and some tea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83269" y="4545191"/>
            <a:ext cx="7128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some salad, an ice cream and some milk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382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家庭作业(1)</Template>
  <TotalTime>59</TotalTime>
  <Words>101</Words>
  <Application>Microsoft Office PowerPoint</Application>
  <PresentationFormat>自定义</PresentationFormat>
  <Paragraphs>38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SkyUser</cp:lastModifiedBy>
  <cp:revision>20</cp:revision>
  <dcterms:created xsi:type="dcterms:W3CDTF">2020-08-31T00:26:23Z</dcterms:created>
  <dcterms:modified xsi:type="dcterms:W3CDTF">2025-08-07T01:48:29Z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