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3" r:id="rId6"/>
    <p:sldId id="739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5213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5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There is a big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bed</a:t>
            </a: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367879"/>
            <a:ext cx="606608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一、将单词与对应的图片连线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8" name="25EG55.eps" descr="id:214748948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43813" y="2290967"/>
            <a:ext cx="11246535" cy="2151271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>
            <a:off x="1110013" y="2660605"/>
            <a:ext cx="2232248" cy="9638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512565" y="2647180"/>
            <a:ext cx="1994512" cy="91870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755395" y="2660605"/>
            <a:ext cx="4234450" cy="9638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6070781" y="2676676"/>
            <a:ext cx="1994512" cy="91870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8238806" y="2676676"/>
            <a:ext cx="2130743" cy="106308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9800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)1.There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big bed.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./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)2.What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room?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B.for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C.of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)3.My computer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desk.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A.to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C.on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65485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281983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398481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2599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选择相应的图片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将其序号填入题前括号里。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)1.Sarah: This is my room. There is a bed, a big closet(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衣橱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 a night table(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床头柜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 a picture and new curtains(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窗帘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)2.John: There is a bed, a night table and a new air-conditioner(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空调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 a chair and blue curtains in my room.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)3.Mike: There is a bed, a small closet and a night table in my bedroom.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58390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332727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451222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2536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)4.Amy: This is my room. There is a bed, a table, a closet and a new air-conditioner.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39737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pic>
        <p:nvPicPr>
          <p:cNvPr id="5" name="QE5KRG21.eps" descr="id:214748950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785191"/>
            <a:ext cx="10807700" cy="1687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55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13</TotalTime>
  <Words>68</Words>
  <Application>Microsoft Office PowerPoint</Application>
  <PresentationFormat>自定义</PresentationFormat>
  <Paragraphs>34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15</cp:revision>
  <dcterms:created xsi:type="dcterms:W3CDTF">2020-08-31T00:26:23Z</dcterms:created>
  <dcterms:modified xsi:type="dcterms:W3CDTF">2025-08-07T02:21:49Z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