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4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  <p:guide orient="horz" pos="4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92743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 can you do? </a:t>
            </a:r>
            <a:endParaRPr lang="en-US" altLang="zh-CN" sz="4400" dirty="0" smtClean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8348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判断下列各组单词画线部分发音是否相同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)2.A.z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)3.A.f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B.cart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)5.A.t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B.g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dbye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)6.A.l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B.g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211980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70491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29469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388949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446534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2989" y="505102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80164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二、根据图片提示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1.—What’s your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—Salad.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.—Do you like playing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 I do. 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.—How do you come to school?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 often come to school on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 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24NG12.eps" descr="id:214748914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281317" y="1079847"/>
            <a:ext cx="1715122" cy="136815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833045" y="1432207"/>
            <a:ext cx="958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food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022194" y="3185119"/>
            <a:ext cx="15279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football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049069" y="5534511"/>
            <a:ext cx="867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foot</a:t>
            </a:r>
            <a:endParaRPr lang="zh-CN" altLang="en-US" dirty="0"/>
          </a:p>
        </p:txBody>
      </p:sp>
      <p:pic>
        <p:nvPicPr>
          <p:cNvPr id="12" name="25EG45.eps" descr="id:214748914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376540" y="2641175"/>
            <a:ext cx="1323217" cy="1549691"/>
          </a:xfrm>
          <a:prstGeom prst="rect">
            <a:avLst/>
          </a:prstGeom>
        </p:spPr>
      </p:pic>
      <p:pic>
        <p:nvPicPr>
          <p:cNvPr id="13" name="25EG46.eps" descr="id:214748914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69349" y="4281484"/>
            <a:ext cx="838784" cy="186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93552"/>
            <a:ext cx="10807700" cy="604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三、从句子中找出与所给单词画线部分的发音相同的单词。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680926"/>
            <a:ext cx="10807700" cy="23995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A.L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k!I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have a new f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tball 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 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dles in the aftern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so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l!He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has fifty ball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ns in his r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D.Let’s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say g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dbye to Miss Li.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417285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1.g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d: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2.f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d: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72605" y="4209395"/>
            <a:ext cx="6552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Look; football; book; cook; goodbye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72605" y="4804002"/>
            <a:ext cx="72002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noodles; afternoon; cool; balloons; room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39</TotalTime>
  <Words>148</Words>
  <Application>Microsoft Office PowerPoint</Application>
  <PresentationFormat>自定义</PresentationFormat>
  <Paragraphs>45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19</cp:revision>
  <dcterms:created xsi:type="dcterms:W3CDTF">2020-08-31T00:26:23Z</dcterms:created>
  <dcterms:modified xsi:type="dcterms:W3CDTF">2025-08-07T02:08:32Z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