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38" r:id="rId6"/>
    <p:sldId id="733" r:id="rId7"/>
    <p:sldId id="739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1029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In a nature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9946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一、按要求写出下列单词的正确形式。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1.are not(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缩写形式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2.tall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反义词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3.is not(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缩写形式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4.duck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复数形式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5.their(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同音异义词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6.rabbit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复数形式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84773" y="1690400"/>
            <a:ext cx="3528392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aren’t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short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ducks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there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rabbits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1049792"/>
            <a:ext cx="10807700" cy="4350535"/>
            <a:chOff x="361950" y="855791"/>
            <a:chExt cx="10807700" cy="4350535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855791"/>
              <a:ext cx="3182281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二、选词填空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73006" y="1422023"/>
              <a:ext cx="3785587" cy="68326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is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are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some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any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2159338"/>
              <a:ext cx="10807700" cy="30469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1.The 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grass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green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The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flowers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colourful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2.—Are there any trees in the park?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—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Yes,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there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3.—Is there a bird in the tree?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—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Yes, there 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811893" y="242833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68517" y="2428334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70673" y="3584445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00007" y="47602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4.—Are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monkeys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mountains?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there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monkeys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5.—Are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tall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buildings in your village?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—No, there aren’t. There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houses.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6208" y="1853783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any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23286" y="2438558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some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98330" y="3013446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any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49069" y="3614655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some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4566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选择合适的句子补全对话。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It’s in the mountains.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B: There is a river, a bridge(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 and a hill. </a:t>
            </a:r>
            <a:endParaRPr lang="zh-CN" altLang="en-US" dirty="0"/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Yes, there are many trees in it.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9133" y="15937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59133" y="276552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59133" y="39373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59133" y="51091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0330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No, there aren’t any houses near the river.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5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Yes, I like it very much.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61035"/>
            <a:ext cx="10807700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the nature park?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there any trees in it?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C.What’s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 the nature park?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D.Are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there any houses near the river?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E.Do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like the nature park?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5949" y="144503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43</TotalTime>
  <Words>143</Words>
  <Application>Microsoft Office PowerPoint</Application>
  <PresentationFormat>自定义</PresentationFormat>
  <Paragraphs>56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14</cp:revision>
  <dcterms:created xsi:type="dcterms:W3CDTF">2020-08-31T00:26:23Z</dcterms:created>
  <dcterms:modified xsi:type="dcterms:W3CDTF">2025-08-07T02:57:16Z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