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2962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61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What’s he like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545854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选择正确答案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893590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A.funny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B.old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C.friendly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D.young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E.quiet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5EG01.eps" descr="id:214748763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755695"/>
            <a:ext cx="10807700" cy="21196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31357" y="4421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68749" y="4421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374685" y="442456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606933" y="442456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9878509" y="44245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3219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your English teacher?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Fan.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B.Whose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)2.—Do you know Miss White?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he is.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you can.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do.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)3.Miss White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English teacher.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B.our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C.us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7715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96406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41336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0934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给下列问句选择合适的答语。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)1.Do you know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Young?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)2.Is he tall?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)3.Who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English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         teacher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)4.Is she kind?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)5.Who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he?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09109" y="2081787"/>
            <a:ext cx="4895031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A.Miss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White.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my music teacher.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she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989" y="176724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23433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29193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0943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469660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133</TotalTime>
  <Words>69</Words>
  <Application>Microsoft Office PowerPoint</Application>
  <PresentationFormat>自定义</PresentationFormat>
  <Paragraphs>40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16</cp:revision>
  <dcterms:created xsi:type="dcterms:W3CDTF">2020-08-31T00:26:23Z</dcterms:created>
  <dcterms:modified xsi:type="dcterms:W3CDTF">2025-08-07T00:50:51Z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