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50" r:id="rId12"/>
    <p:sldId id="751" r:id="rId13"/>
    <p:sldId id="747" r:id="rId14"/>
    <p:sldId id="748" r:id="rId15"/>
    <p:sldId id="749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2781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情景交际与对话专项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Do you like the nature park?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5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32128"/>
            <a:ext cx="10807700" cy="29904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 you from?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B.Is there a nature park in your city?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C.Can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speak English?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D.Yes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I do.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E.Is your school near the nature park?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8965" y="157852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2963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Welcome to my home. 1.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Wow. It’s big. 2.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Four. Look! This is my family photo.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3.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It’s so cute.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Yes. Its name is Wonder.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._______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It’s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here.Look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Amy: 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There are some dolls on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bed.So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cool!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1413" y="13678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94389" y="196368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80301" y="312416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232645" y="431159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86249" y="546353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0922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63957"/>
            <a:ext cx="10807700" cy="29904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your bedroom?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 dog in front of you.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C.This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the living room.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D.How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many people are there in your family?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E.There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a desk, a chair, a piano and a bed in it.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9910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给下列句子排序。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 1   )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Hi, welcome. What would you like to eat?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)Sorry, we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have juice today. We have juice on Tuesdays and we have coffee today.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OK.I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ll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have some coffee.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juice.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)What would you like to drink?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)Some beef, please.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2485" y="205527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2485" y="322863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6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2485" y="38184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2485" y="441321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485" y="49890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017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根据上下文及图片提示补全对话。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Look at the 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it nice?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it’s a very nice picture.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This is a long 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Yes. And there is a bridge 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mountains beside it?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6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44813" y="1570887"/>
            <a:ext cx="1430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picture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67029" y="2760807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river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44665" y="3355414"/>
            <a:ext cx="2100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above/over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52941" y="3928015"/>
            <a:ext cx="839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21492" y="3928015"/>
            <a:ext cx="1089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there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20677" y="4519426"/>
            <a:ext cx="1089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there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64931" y="4519426"/>
            <a:ext cx="747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are</a:t>
            </a:r>
            <a:endParaRPr lang="zh-CN" altLang="en-US" dirty="0"/>
          </a:p>
        </p:txBody>
      </p:sp>
      <p:pic>
        <p:nvPicPr>
          <p:cNvPr id="12" name="25EG84.eps" descr="id:21474905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570665" y="1281036"/>
            <a:ext cx="2395284" cy="246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985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05202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Are there any children in it?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No, 8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But there are some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river.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6997" y="2646596"/>
            <a:ext cx="1089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there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43093" y="2646596"/>
            <a:ext cx="1248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aren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0893" y="3241208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ducks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78619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一、情景选择。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如果你口渴了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hungry.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some sandwiches.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thirsty.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如果你想问对方最喜欢吃什么蔬菜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你会问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fruit?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B.Do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like pears?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vegetable?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3886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7244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你哥哥喜欢吃土豆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但讨厌吃西红柿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你可以这样表达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brother doesn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potatoes but tomatoes are OK.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brother doesn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tomatoes but potatoes are OK.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brother likes potatoes and tomatoes.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当你告诉服务员你想喝点果汁时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some water.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 like water.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like some juice.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8213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7244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8262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当你想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告诉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别人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牛肉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很新鲜时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beef is fresh. 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B.Beef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healthy. 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beef is delicious.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你想问对方的科学老师是否很和蔼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A.Is your science teacher kind?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B.Is our science teacher helpful?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C.My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science teacher is kind.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9554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2913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你想告诉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别人星期四你有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语文、科学和音乐课时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 have Chinese, science and music on Thursdays.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 have Chinese, science and art on Tuesdays.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 have science and computer class on Tuesdays.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你想告诉约翰你在周末经常洗衣服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 wash clothes on the weekend.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often wash clothes on the weekend?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often wash clothes on the weekend.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8114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7343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当你扶奶奶走下楼梯时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会对她说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problem, grandma.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B.Be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careful, grandma. 	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C.Don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eat too much, grandma.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汤姆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最近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长胖了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罗宾建议他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A.You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should play sports every 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B.You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should read books every 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C.You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should do homework every day.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9751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33109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选择合适的句子补全对话。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63304"/>
            <a:ext cx="10807700" cy="29904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about you?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B.Do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like Thursdays?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have for dinner on Thursdays?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D.Who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your music teacher?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have on Thursdays?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Mike: Hi! 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We have PE and music on Thursdays.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Mike: 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Yes, I like Thursdays. Because I like music.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Mike: 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My music teacher is Miss Lin.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Mike: 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Sarah: We have beef noodles for dinner on Thursdays.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Mike: We have salad. It’s delicious.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12765" y="7486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64693" y="18195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64693" y="2899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64693" y="39623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52525" y="50402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Hello! 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I can.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I’m from a small city in the USA.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there is.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it is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3269" y="1377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16621" y="253967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16621" y="371885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16621" y="48882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87</TotalTime>
  <Words>288</Words>
  <Application>Microsoft Office PowerPoint</Application>
  <PresentationFormat>自定义</PresentationFormat>
  <Paragraphs>133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24</cp:revision>
  <dcterms:created xsi:type="dcterms:W3CDTF">2020-08-31T00:26:23Z</dcterms:created>
  <dcterms:modified xsi:type="dcterms:W3CDTF">2025-08-07T03:12:03Z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